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72" y="96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381" y="-4916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124465" y="3217572"/>
            <a:ext cx="2697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ПОТРЕБИТЕЛЯ ПРИ ПРОДАЖЕ ТОВАРА НЕНАДЛЕЖАЩЕГО КАЧЕСТВА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67499" y="7461335"/>
            <a:ext cx="3385513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0528" y="732011"/>
            <a:ext cx="3419291" cy="609397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РОСПОТРЕБНАДЗОРА ПО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Консультирование  в телефонном режиме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235-19-00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7406" y="16880"/>
            <a:ext cx="350009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1674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827257"/>
            <a:ext cx="3176833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39109" y="831130"/>
            <a:ext cx="3419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5050018"/>
            <a:ext cx="3385512" cy="241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58497" y="15389"/>
            <a:ext cx="3299904" cy="272382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(ст. 21 Закона). В этом случае продавец имеет право произвести соответствующий перерасчет покупной цены (вернуть часть денег, если товар стоит дешевле, или требовать доплаты, если выбранный потребителем товар дороже). 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крупногабаритного товара и товара весом более пяти килограммов для ремонта, уценки, замены и (или) возврат их потребителю производится силами и за счет продавца. В случае неисполнения данной обязанности, а также при отсутствии продавца в месте нахождения потребителя доставка и (или) возврат указанных товаров могут осуществляться потребителем. При этом продавец обязан возместить потребителю расходы, связанные с доставкой и (или) возвратом указанных товаров. 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потребителем недостатков в товаре в течение гарантийного срока, Закон обязывает продавца принять товар ненадлежащего качества и оговаривает право провести проверку его качества, а в случае необходимости - экспертизу товара за свой счёт. 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неустойку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(пеню) в размере 1 % цены товара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0" y="228285"/>
            <a:ext cx="3409804" cy="763285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Российской Федерации от 07.02.1992г. №2300-1 «О защите прав потребителей» (далее – Закон), главой 30 Гражданского Кодекса Российской Федерации (Далее – ГК РФ) регулируются взаимные права и обязанности продавца и потребителя при обнаружении в товаре недостатка, не оговоренного продавцом в момент продажи. 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преамбуле Закона дано понятие «Недостаток товара» – это несоответствие товара или обязательным требованиям, предусмотренным законом, или условиям договора (при их отсутствии или неполноте обычно предъявляемым требованиям), или целям, для которых товар такого рода обычно используются, или целям, о которых продавец был поставлен в известность потребителем при заключении договора, или образцу или описанию при продаже товара по образцу и (или описанию).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 при обнаружении в товаре недостатков оговорены в ст. 503 ГК РФ и ст. 18 Закона, которыми предусмотрено, что в случае обнаружения недостатков в товаре потребитель по своему выбору вправе потребовать: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на товар этой же марки (этих же модели и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артикула);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на такой же товар другой марки (модели, артикула) с соответствующим перерасчётом покупной цены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соразмерного уменьшения покупной цены;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расторжения договора купли-продажи с возвратом уплаченных денежных средств за товар.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потребитель вправе потребовать также полного возмещения убытков, причиненных ему вследствие продажи товара ненадлежащего качества.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потребитель может предъявить в отношении любых товаров, кроме тех, которые являются технически сложными в соответствии с Перечнем, утвержденным постановлением Правительства Российской Федерации от 10 ноября 2011г. N924: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Легкие самолеты, вертолеты и летательные аппараты с двигателем внутреннего сгорания (с электродвигателем);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Автомобили легковые, мотоциклы, мотороллеры и транспортные средства с двигателем внутреннего сгорания (с электродвигателем), предназначенные для движения по дорогам общего пользования;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Тракторы, мотоблоки,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мотокультиваторы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машины и оборудование для сельского хозяйства с двигателем внутреннего сгорания (с электродвигателем);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Снегоходы и транспортные средства с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двигателем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-46532"/>
            <a:ext cx="3356198" cy="2462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itchFamily="18" charset="0"/>
              </a:rPr>
              <a:t>ТОВАР НЕНАДЛЕЖАЩЕГО КАЧЕСТВА</a:t>
            </a:r>
            <a:endParaRPr lang="ru-RU" sz="1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401427" y="215146"/>
            <a:ext cx="3374815" cy="7557256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сгорания (с электродвигателем), специально предназначенные для передвижения по снегу; 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Суда спортивные, туристские и прогулочные, катера, лодки, яхты и транспортные плавучие средства с двигателем внутреннего сгорания (с электродвигателем);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Оборудование навигации и беспроводной связи для бытового использования, в том числе спутниковой связи, имеющее сенсорный экран и обладающее двумя и более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функциями;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Системные блоки, компьютеры стационарные и портативные, включая ноутбуки, и персональные электронные вычислительные машины;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Лазерные или струйные многофункциональные устройства, мониторы с цифровым блоком управления;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Комплекты спутникового телевидения, игровые приставки с цифровым блоком управления;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Телевизоры, проекторы с цифровым блоком управления;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Цифровые фото- и видеокамеры, объективы к ним и оптическое фото- и кинооборудование с цифровым блоком управления;</a:t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Холодильники, морозильники, стиральные и посудомоечные машины,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кофемашины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электрические и комбинированные плиты, электрические и комбинированные духовые шкафы, кондиционеры, электрические водонагреватели с электрическим двигателем и (или) микропроцессорной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автоматикой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в случае обнаружения недостатков таких товаров вправе отказаться от исполнения договора купли-продажи и потребовать возврата уплаченной суммы либо предъявить требование о замене в течение 15 дней со дня покупки. 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пятнадцатидневного срока (т.е. начиная с шестнадцатого дня после передачи товара потребителю) требования о возврате уплаченной за технически сложный товар суммы или о замене такого товара подлежат удовлетворению в одном из следующих случаев: 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-обнаружение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существенного недостатка товара. Существенный недостаток - неустранимый недостаток или недостаток, который не может быть устранен без несоразмерных расходов или затрат времени, или выявляется неоднократно, или проявляется вновь после его устранения, или другие подобные недостатки; 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 устранения недостатков товара (максимальный срок устранения недостатков, предусмотренный ст.20 Закона, не может превышать 45 дней); 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использования товара в течение каждого года гарантийного срока в совокупности более чем 30 дней вследствие неоднократного устранения его различных недостатков. 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 о расторжении договора купли-продажи и возврате ему денежных средств, уплаченных за товар в полном объеме, без каких-либо удержаний должно быть удовлетворено в течение десяти дней со дня предъявления (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ст.22 Закона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 о замене товара, на товар этой же марки (модели, артикула) или на такой же товар другой марки (модели, артикула) удовлетворяется в сроки от семи дней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2058" y="31489"/>
            <a:ext cx="3389742" cy="2385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защите прав потребителей</a:t>
            </a:r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540" y="2723044"/>
            <a:ext cx="3303860" cy="504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4883</TotalTime>
  <Words>551</Words>
  <Application>Microsoft Office PowerPoint</Application>
  <PresentationFormat>Произвольный</PresentationFormat>
  <Paragraphs>64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lastModifiedBy>Артем Конукоев</cp:lastModifiedBy>
  <cp:revision>155</cp:revision>
  <cp:lastPrinted>2018-04-20T14:41:08Z</cp:lastPrinted>
  <dcterms:created xsi:type="dcterms:W3CDTF">2017-10-20T08:50:02Z</dcterms:created>
  <dcterms:modified xsi:type="dcterms:W3CDTF">2019-10-30T14:12:49Z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