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60" r:id="rId2"/>
  </p:sldMasterIdLst>
  <p:notesMasterIdLst>
    <p:notesMasterId r:id="rId5"/>
  </p:notesMasterIdLst>
  <p:handoutMasterIdLst>
    <p:handoutMasterId r:id="rId6"/>
  </p:handoutMasterIdLst>
  <p:sldIdLst>
    <p:sldId id="262" r:id="rId3"/>
    <p:sldId id="263" r:id="rId4"/>
  </p:sldIdLst>
  <p:sldSz cx="10058400" cy="77724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48" userDrawn="1">
          <p15:clr>
            <a:srgbClr val="A4A3A4"/>
          </p15:clr>
        </p15:guide>
        <p15:guide id="2" pos="31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Артем Конукоев" initials="АК" lastIdx="3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2C2C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69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1572" y="114"/>
      </p:cViewPr>
      <p:guideLst>
        <p:guide orient="horz" pos="2448"/>
        <p:guide pos="3168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76" d="100"/>
          <a:sy n="76" d="100"/>
        </p:scale>
        <p:origin x="1230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commentAuthors" Target="commentAuthors.xml"/><Relationship Id="rId2" Type="http://schemas.openxmlformats.org/officeDocument/2006/relationships/slideMaster" Target="slideMasters/slideMaster1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7F96A5-B40C-4591-A94D-05A85DE82A47}" type="datetimeFigureOut">
              <a:rPr lang="ru-RU" smtClean="0"/>
              <a:pPr/>
              <a:t>30.10.2019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E55127-CA2D-4BC4-8CFE-F19148CDFE6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956400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7FC828-8F12-4CF0-9AF3-FA4FDDB6EB28}" type="datetimeFigureOut">
              <a:rPr lang="ru-RU" smtClean="0"/>
              <a:pPr/>
              <a:t>30.10.2019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231900" y="1241425"/>
            <a:ext cx="433387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6B6C3F-CB80-4F8D-9D19-17AA7E3C7BE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904619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Наружная стран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457200" y="457199"/>
            <a:ext cx="2377440" cy="65836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0"/>
          </p:nvPr>
        </p:nvSpPr>
        <p:spPr>
          <a:xfrm>
            <a:off x="777240" y="665530"/>
            <a:ext cx="1737360" cy="1517413"/>
          </a:xfrm>
        </p:spPr>
        <p:txBody>
          <a:bodyPr lIns="0" tIns="0" rIns="0" bIns="0" anchor="b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1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0" indent="0">
              <a:spcBef>
                <a:spcPts val="0"/>
              </a:spcBef>
              <a:buNone/>
              <a:defRPr sz="1800"/>
            </a:lvl3pPr>
            <a:lvl4pPr marL="0" indent="0">
              <a:spcBef>
                <a:spcPts val="0"/>
              </a:spcBef>
              <a:buNone/>
              <a:defRPr sz="1800"/>
            </a:lvl4pPr>
            <a:lvl5pPr marL="0" indent="0">
              <a:spcBef>
                <a:spcPts val="0"/>
              </a:spcBef>
              <a:buNone/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Текст 9"/>
          <p:cNvSpPr>
            <a:spLocks noGrp="1"/>
          </p:cNvSpPr>
          <p:nvPr>
            <p:ph type="body" sz="quarter" idx="11"/>
          </p:nvPr>
        </p:nvSpPr>
        <p:spPr>
          <a:xfrm>
            <a:off x="777240" y="2302840"/>
            <a:ext cx="1737360" cy="4417999"/>
          </a:xfrm>
        </p:spPr>
        <p:txBody>
          <a:bodyPr lIns="0" tIns="0" rIns="0" bIns="0" anchor="t">
            <a:noAutofit/>
          </a:bodyPr>
          <a:lstStyle>
            <a:lvl1pPr marL="0" indent="0">
              <a:lnSpc>
                <a:spcPct val="105000"/>
              </a:lnSpc>
              <a:spcBef>
                <a:spcPts val="800"/>
              </a:spcBef>
              <a:buNone/>
              <a:defRPr sz="1000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0" indent="0">
              <a:spcBef>
                <a:spcPts val="0"/>
              </a:spcBef>
              <a:buNone/>
              <a:defRPr sz="1800"/>
            </a:lvl3pPr>
            <a:lvl4pPr marL="0" indent="0">
              <a:spcBef>
                <a:spcPts val="0"/>
              </a:spcBef>
              <a:buNone/>
              <a:defRPr sz="1800"/>
            </a:lvl4pPr>
            <a:lvl5pPr marL="0" indent="0">
              <a:spcBef>
                <a:spcPts val="0"/>
              </a:spcBef>
              <a:buNone/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457200" y="7178040"/>
            <a:ext cx="2377440" cy="1371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7124700" y="7086600"/>
            <a:ext cx="2468880" cy="228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Текст 9"/>
          <p:cNvSpPr>
            <a:spLocks noGrp="1"/>
          </p:cNvSpPr>
          <p:nvPr>
            <p:ph type="body" sz="quarter" idx="12"/>
          </p:nvPr>
        </p:nvSpPr>
        <p:spPr>
          <a:xfrm>
            <a:off x="7124700" y="457200"/>
            <a:ext cx="2468880" cy="1763463"/>
          </a:xfrm>
        </p:spPr>
        <p:txBody>
          <a:bodyPr lIns="0" tIns="0" rIns="0" bIns="0" anchor="b">
            <a:noAutofit/>
          </a:bodyPr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sz="3000" b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0" indent="0">
              <a:spcBef>
                <a:spcPts val="0"/>
              </a:spcBef>
              <a:buNone/>
              <a:defRPr sz="1800"/>
            </a:lvl3pPr>
            <a:lvl4pPr marL="0" indent="0">
              <a:spcBef>
                <a:spcPts val="0"/>
              </a:spcBef>
              <a:buNone/>
              <a:defRPr sz="1800"/>
            </a:lvl4pPr>
            <a:lvl5pPr marL="0" indent="0">
              <a:spcBef>
                <a:spcPts val="0"/>
              </a:spcBef>
              <a:buNone/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Рисунок 21"/>
          <p:cNvSpPr>
            <a:spLocks noGrp="1"/>
          </p:cNvSpPr>
          <p:nvPr>
            <p:ph type="pic" sz="quarter" idx="13"/>
          </p:nvPr>
        </p:nvSpPr>
        <p:spPr>
          <a:xfrm>
            <a:off x="7124700" y="2740819"/>
            <a:ext cx="2468563" cy="420862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24" name="Текст 9"/>
          <p:cNvSpPr>
            <a:spLocks noGrp="1"/>
          </p:cNvSpPr>
          <p:nvPr>
            <p:ph type="body" sz="quarter" idx="14"/>
          </p:nvPr>
        </p:nvSpPr>
        <p:spPr>
          <a:xfrm>
            <a:off x="7124700" y="2266383"/>
            <a:ext cx="2468880" cy="346007"/>
          </a:xfrm>
        </p:spPr>
        <p:txBody>
          <a:bodyPr lIns="0" tIns="0" rIns="0" bIns="0" anchor="t"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800" b="0">
                <a:solidFill>
                  <a:schemeClr val="accent1"/>
                </a:solidFill>
                <a:latin typeface="+mn-lt"/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0" indent="0">
              <a:spcBef>
                <a:spcPts val="0"/>
              </a:spcBef>
              <a:buNone/>
              <a:defRPr sz="1800"/>
            </a:lvl3pPr>
            <a:lvl4pPr marL="0" indent="0">
              <a:spcBef>
                <a:spcPts val="0"/>
              </a:spcBef>
              <a:buNone/>
              <a:defRPr sz="1800"/>
            </a:lvl4pPr>
            <a:lvl5pPr marL="0" indent="0">
              <a:spcBef>
                <a:spcPts val="0"/>
              </a:spcBef>
              <a:buNone/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Текст 9"/>
          <p:cNvSpPr>
            <a:spLocks noGrp="1"/>
          </p:cNvSpPr>
          <p:nvPr>
            <p:ph type="body" sz="quarter" idx="15" hasCustomPrompt="1"/>
          </p:nvPr>
        </p:nvSpPr>
        <p:spPr>
          <a:xfrm rot="16200000">
            <a:off x="2640898" y="6149706"/>
            <a:ext cx="2130404" cy="198202"/>
          </a:xfrm>
        </p:spPr>
        <p:txBody>
          <a:bodyPr lIns="0" tIns="0" rIns="0" bIns="0" anchor="t">
            <a:noAutofit/>
          </a:bodyPr>
          <a:lstStyle>
            <a:lvl1pPr marL="0" indent="0" algn="l" defTabSz="1005840">
              <a:lnSpc>
                <a:spcPct val="100000"/>
              </a:lnSpc>
              <a:spcBef>
                <a:spcPts val="1100"/>
              </a:spcBef>
              <a:buNone/>
              <a:defRPr sz="900" b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0" indent="0">
              <a:spcBef>
                <a:spcPts val="0"/>
              </a:spcBef>
              <a:buNone/>
              <a:defRPr sz="1800"/>
            </a:lvl3pPr>
            <a:lvl4pPr marL="0" indent="0">
              <a:spcBef>
                <a:spcPts val="0"/>
              </a:spcBef>
              <a:buNone/>
              <a:defRPr sz="1800"/>
            </a:lvl4pPr>
            <a:lvl5pPr marL="0" indent="0">
              <a:spcBef>
                <a:spcPts val="0"/>
              </a:spcBef>
              <a:buNone/>
              <a:defRPr sz="1800"/>
            </a:lvl5pPr>
          </a:lstStyle>
          <a:p>
            <a:pPr marL="0" indent="0" algn="l" defTabSz="1005840">
              <a:lnSpc>
                <a:spcPct val="100000"/>
              </a:lnSpc>
              <a:spcBef>
                <a:spcPts val="1100"/>
              </a:spcBef>
              <a:buNone/>
            </a:pPr>
            <a:r>
              <a:rPr lang="ru-RU" sz="900" b="1" i="0" dirty="0">
                <a:solidFill>
                  <a:schemeClr val="tx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[Название компании]</a:t>
            </a:r>
          </a:p>
        </p:txBody>
      </p:sp>
      <p:sp>
        <p:nvSpPr>
          <p:cNvPr id="27" name="Текст 9"/>
          <p:cNvSpPr>
            <a:spLocks noGrp="1"/>
          </p:cNvSpPr>
          <p:nvPr>
            <p:ph type="body" sz="quarter" idx="16" hasCustomPrompt="1"/>
          </p:nvPr>
        </p:nvSpPr>
        <p:spPr>
          <a:xfrm rot="16200000">
            <a:off x="2813338" y="6149706"/>
            <a:ext cx="2130404" cy="198202"/>
          </a:xfrm>
        </p:spPr>
        <p:txBody>
          <a:bodyPr lIns="0" tIns="0" rIns="0" bIns="0"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0" indent="0">
              <a:spcBef>
                <a:spcPts val="0"/>
              </a:spcBef>
              <a:buNone/>
              <a:defRPr sz="1800"/>
            </a:lvl3pPr>
            <a:lvl4pPr marL="0" indent="0">
              <a:spcBef>
                <a:spcPts val="0"/>
              </a:spcBef>
              <a:buNone/>
              <a:defRPr sz="1800"/>
            </a:lvl4pPr>
            <a:lvl5pPr marL="0" indent="0">
              <a:spcBef>
                <a:spcPts val="0"/>
              </a:spcBef>
              <a:buNone/>
              <a:defRPr sz="1800"/>
            </a:lvl5pPr>
          </a:lstStyle>
          <a:p>
            <a:pPr lvl="0"/>
            <a:r>
              <a:rPr lang="ru-RU" dirty="0"/>
              <a:t>[Адрес]</a:t>
            </a:r>
          </a:p>
        </p:txBody>
      </p:sp>
      <p:sp>
        <p:nvSpPr>
          <p:cNvPr id="28" name="Текст 9"/>
          <p:cNvSpPr>
            <a:spLocks noGrp="1"/>
          </p:cNvSpPr>
          <p:nvPr>
            <p:ph type="body" sz="quarter" idx="17" hasCustomPrompt="1"/>
          </p:nvPr>
        </p:nvSpPr>
        <p:spPr>
          <a:xfrm rot="16200000">
            <a:off x="2985778" y="6149706"/>
            <a:ext cx="2130404" cy="198202"/>
          </a:xfrm>
        </p:spPr>
        <p:txBody>
          <a:bodyPr lIns="0" tIns="0" rIns="0" bIns="0" anchor="t">
            <a:noAutofit/>
          </a:bodyPr>
          <a:lstStyle>
            <a:lvl1pPr marL="0" indent="0" algn="l" defTabSz="1005840">
              <a:lnSpc>
                <a:spcPct val="100000"/>
              </a:lnSpc>
              <a:spcBef>
                <a:spcPts val="1100"/>
              </a:spcBef>
              <a:buNone/>
              <a:defRPr sz="900" b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0" indent="0">
              <a:spcBef>
                <a:spcPts val="0"/>
              </a:spcBef>
              <a:buNone/>
              <a:defRPr sz="1800"/>
            </a:lvl3pPr>
            <a:lvl4pPr marL="0" indent="0">
              <a:spcBef>
                <a:spcPts val="0"/>
              </a:spcBef>
              <a:buNone/>
              <a:defRPr sz="1800"/>
            </a:lvl4pPr>
            <a:lvl5pPr marL="0" indent="0">
              <a:spcBef>
                <a:spcPts val="0"/>
              </a:spcBef>
              <a:buNone/>
              <a:defRPr sz="1800"/>
            </a:lvl5pPr>
          </a:lstStyle>
          <a:p>
            <a:pPr marL="0" indent="0" algn="l" defTabSz="1005840">
              <a:lnSpc>
                <a:spcPct val="100000"/>
              </a:lnSpc>
              <a:spcBef>
                <a:spcPts val="1100"/>
              </a:spcBef>
              <a:buNone/>
            </a:pPr>
            <a:r>
              <a:rPr lang="ru-RU" sz="900" b="0" i="0" dirty="0">
                <a:solidFill>
                  <a:schemeClr val="tx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[Город, регион, почтовый индекс]</a:t>
            </a:r>
          </a:p>
        </p:txBody>
      </p:sp>
      <p:sp>
        <p:nvSpPr>
          <p:cNvPr id="29" name="Текст 9"/>
          <p:cNvSpPr>
            <a:spLocks noGrp="1"/>
          </p:cNvSpPr>
          <p:nvPr>
            <p:ph type="body" sz="quarter" idx="18" hasCustomPrompt="1"/>
          </p:nvPr>
        </p:nvSpPr>
        <p:spPr>
          <a:xfrm rot="16200000">
            <a:off x="3628146" y="2873971"/>
            <a:ext cx="2577959" cy="793647"/>
          </a:xfrm>
        </p:spPr>
        <p:txBody>
          <a:bodyPr lIns="0" tIns="0" rIns="0" bIns="0" anchor="t">
            <a:noAutofit/>
          </a:bodyPr>
          <a:lstStyle>
            <a:lvl1pPr marL="0" indent="0" algn="l" defTabSz="1005840">
              <a:lnSpc>
                <a:spcPct val="90000"/>
              </a:lnSpc>
              <a:spcBef>
                <a:spcPts val="0"/>
              </a:spcBef>
              <a:buNone/>
              <a:defRPr sz="900" b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0" indent="0">
              <a:spcBef>
                <a:spcPts val="0"/>
              </a:spcBef>
              <a:buNone/>
              <a:defRPr sz="1800"/>
            </a:lvl3pPr>
            <a:lvl4pPr marL="0" indent="0">
              <a:spcBef>
                <a:spcPts val="0"/>
              </a:spcBef>
              <a:buNone/>
              <a:defRPr sz="1800"/>
            </a:lvl4pPr>
            <a:lvl5pPr marL="0" indent="0">
              <a:spcBef>
                <a:spcPts val="0"/>
              </a:spcBef>
              <a:buNone/>
              <a:defRPr sz="1800"/>
            </a:lvl5pPr>
          </a:lstStyle>
          <a:p>
            <a:pPr marL="0" indent="0" algn="l" defTabSz="1005840">
              <a:lnSpc>
                <a:spcPct val="120000"/>
              </a:lnSpc>
              <a:spcBef>
                <a:spcPts val="1100"/>
              </a:spcBef>
              <a:buNone/>
            </a:pPr>
            <a:r>
              <a:rPr lang="ru-RU" sz="900" b="0" i="0" baseline="0" dirty="0">
                <a:solidFill>
                  <a:schemeClr val="tx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[Имя получателя]</a:t>
            </a:r>
          </a:p>
          <a:p>
            <a:pPr marL="0" indent="0" algn="l" defTabSz="1005840">
              <a:lnSpc>
                <a:spcPct val="120000"/>
              </a:lnSpc>
              <a:spcBef>
                <a:spcPts val="1100"/>
              </a:spcBef>
              <a:buNone/>
            </a:pPr>
            <a:r>
              <a:rPr lang="ru-RU" sz="900" b="0" i="0" baseline="0" dirty="0">
                <a:solidFill>
                  <a:schemeClr val="tx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[Адрес]</a:t>
            </a:r>
          </a:p>
          <a:p>
            <a:pPr marL="0" indent="0" algn="l" defTabSz="1005840">
              <a:lnSpc>
                <a:spcPct val="120000"/>
              </a:lnSpc>
              <a:spcBef>
                <a:spcPts val="1100"/>
              </a:spcBef>
              <a:buNone/>
            </a:pPr>
            <a:r>
              <a:rPr lang="ru-RU" sz="900" b="0" i="0" baseline="0" dirty="0">
                <a:solidFill>
                  <a:schemeClr val="tx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[Город, регион, почтовый индекс]</a:t>
            </a:r>
          </a:p>
        </p:txBody>
      </p:sp>
      <p:sp>
        <p:nvSpPr>
          <p:cNvPr id="32" name="Прямоугольник 31"/>
          <p:cNvSpPr/>
          <p:nvPr/>
        </p:nvSpPr>
        <p:spPr>
          <a:xfrm rot="16200000">
            <a:off x="3291840" y="457200"/>
            <a:ext cx="685800" cy="685800"/>
          </a:xfrm>
          <a:prstGeom prst="rect">
            <a:avLst/>
          </a:prstGeom>
          <a:noFill/>
          <a:ln w="635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lnSpc>
                <a:spcPct val="125000"/>
              </a:lnSpc>
              <a:buNone/>
            </a:pPr>
            <a:r>
              <a:rPr lang="ru-RU" sz="800" b="0" i="0" dirty="0">
                <a:solidFill>
                  <a:schemeClr val="bg1">
                    <a:lumMod val="85000"/>
                  </a:schemeClr>
                </a:solidFill>
                <a:latin typeface="Verdana"/>
                <a:ea typeface="+mn-ea"/>
                <a:cs typeface="+mn-cs"/>
              </a:rPr>
              <a:t>МЕСТО</a:t>
            </a:r>
            <a:br>
              <a:rPr lang="ru-RU" sz="800" b="0" i="0" dirty="0">
                <a:solidFill>
                  <a:schemeClr val="bg1">
                    <a:lumMod val="85000"/>
                  </a:schemeClr>
                </a:solidFill>
                <a:latin typeface="Verdana"/>
                <a:ea typeface="+mn-ea"/>
                <a:cs typeface="+mn-cs"/>
              </a:rPr>
            </a:br>
            <a:r>
              <a:rPr lang="ru-RU" sz="800" b="0" i="0" dirty="0">
                <a:solidFill>
                  <a:schemeClr val="bg1">
                    <a:lumMod val="85000"/>
                  </a:schemeClr>
                </a:solidFill>
                <a:latin typeface="Verdana"/>
                <a:ea typeface="+mn-ea"/>
                <a:cs typeface="+mn-cs"/>
              </a:rPr>
              <a:t>ДЛЯ</a:t>
            </a:r>
            <a:br>
              <a:rPr lang="ru-RU" sz="800" b="0" i="0" dirty="0">
                <a:solidFill>
                  <a:schemeClr val="bg1">
                    <a:lumMod val="85000"/>
                  </a:schemeClr>
                </a:solidFill>
                <a:latin typeface="Verdana"/>
                <a:ea typeface="+mn-ea"/>
                <a:cs typeface="+mn-cs"/>
              </a:rPr>
            </a:br>
            <a:r>
              <a:rPr lang="ru-RU" sz="800" b="0" i="0" dirty="0">
                <a:solidFill>
                  <a:schemeClr val="bg1">
                    <a:lumMod val="85000"/>
                  </a:schemeClr>
                </a:solidFill>
                <a:latin typeface="Verdana"/>
                <a:ea typeface="+mn-ea"/>
                <a:cs typeface="+mn-cs"/>
              </a:rPr>
              <a:t>МАРКИ </a:t>
            </a:r>
          </a:p>
        </p:txBody>
      </p:sp>
      <p:sp>
        <p:nvSpPr>
          <p:cNvPr id="33" name="Инструкции"/>
          <p:cNvSpPr/>
          <p:nvPr/>
        </p:nvSpPr>
        <p:spPr>
          <a:xfrm>
            <a:off x="10287000" y="0"/>
            <a:ext cx="1676400" cy="7767851"/>
          </a:xfrm>
          <a:prstGeom prst="roundRect">
            <a:avLst>
              <a:gd name="adj" fmla="val 6795"/>
            </a:avLst>
          </a:prstGeom>
          <a:solidFill>
            <a:srgbClr val="A6A6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14400">
              <a:spcBef>
                <a:spcPts val="1200"/>
              </a:spcBef>
              <a:buNone/>
            </a:pPr>
            <a:r>
              <a:rPr lang="ru-RU" sz="1100" b="1" i="1" baseline="0" dirty="0">
                <a:solidFill>
                  <a:schemeClr val="lt1"/>
                </a:solidFill>
                <a:latin typeface="Arial"/>
                <a:ea typeface="+mn-ea"/>
                <a:cs typeface="Arial"/>
              </a:rPr>
              <a:t>Примечание. </a:t>
            </a:r>
          </a:p>
          <a:p>
            <a:pPr algn="l" defTabSz="914400">
              <a:spcBef>
                <a:spcPts val="1200"/>
              </a:spcBef>
              <a:buNone/>
            </a:pPr>
            <a:r>
              <a:rPr lang="ru-RU" sz="1100" b="1" i="1" baseline="0" dirty="0">
                <a:solidFill>
                  <a:schemeClr val="lt1"/>
                </a:solidFill>
                <a:latin typeface="Arial"/>
                <a:ea typeface="+mn-ea"/>
                <a:cs typeface="Arial"/>
              </a:rPr>
              <a:t>Этот буклет </a:t>
            </a:r>
            <a:r>
              <a:rPr lang="ru-RU" sz="1100" b="1" i="1" dirty="0">
                <a:solidFill>
                  <a:schemeClr val="lt1"/>
                </a:solidFill>
                <a:latin typeface="Arial"/>
                <a:ea typeface="+mn-ea"/>
                <a:cs typeface="Arial"/>
              </a:rPr>
              <a:t>предназначен для печати. </a:t>
            </a:r>
            <a:r>
              <a:rPr lang="ru-RU" sz="1100" b="1" i="1" baseline="0" dirty="0">
                <a:solidFill>
                  <a:schemeClr val="lt1"/>
                </a:solidFill>
                <a:latin typeface="Arial"/>
                <a:ea typeface="+mn-ea"/>
                <a:cs typeface="Arial"/>
              </a:rPr>
              <a:t>Чтобы проверить правильность расположения, напечатайте пробный экземпляр на обычной бумаге, прежде чем печатать буклет на</a:t>
            </a:r>
            <a:r>
              <a:rPr lang="ru-RU" sz="1100" b="1" i="1" dirty="0">
                <a:solidFill>
                  <a:schemeClr val="lt1"/>
                </a:solidFill>
                <a:latin typeface="Arial"/>
                <a:ea typeface="+mn-ea"/>
                <a:cs typeface="Arial"/>
              </a:rPr>
              <a:t> карточках.</a:t>
            </a:r>
          </a:p>
          <a:p>
            <a:pPr algn="l" defTabSz="914400">
              <a:spcBef>
                <a:spcPts val="1200"/>
              </a:spcBef>
              <a:buNone/>
            </a:pPr>
            <a:r>
              <a:rPr lang="ru-RU" sz="1100" b="1" i="1" baseline="0" dirty="0">
                <a:solidFill>
                  <a:schemeClr val="lt1"/>
                </a:solidFill>
                <a:latin typeface="Arial"/>
                <a:ea typeface="+mn-ea"/>
                <a:cs typeface="Arial"/>
              </a:rPr>
              <a:t>Вам может понадобиться снять флажок в пункте "Вместить в размер листа" в диалоговом окне "Печать" (в раскрывающемся списке "Слайды размером во всю страницу").</a:t>
            </a:r>
          </a:p>
          <a:p>
            <a:pPr algn="l" defTabSz="914400">
              <a:spcBef>
                <a:spcPts val="1200"/>
              </a:spcBef>
              <a:buNone/>
            </a:pPr>
            <a:r>
              <a:rPr lang="ru-RU" sz="1100" b="1" i="1" dirty="0">
                <a:solidFill>
                  <a:schemeClr val="lt1"/>
                </a:solidFill>
                <a:latin typeface="Arial"/>
                <a:ea typeface="+mn-ea"/>
                <a:cs typeface="Arial"/>
              </a:rPr>
              <a:t>См. инструкцию к принтеру для двусторонней печати.</a:t>
            </a:r>
          </a:p>
          <a:p>
            <a:pPr algn="l" defTabSz="914400">
              <a:spcBef>
                <a:spcPts val="1200"/>
              </a:spcBef>
              <a:buNone/>
            </a:pPr>
            <a:r>
              <a:rPr lang="ru-RU" sz="1100" b="1" i="1" baseline="0" dirty="0">
                <a:solidFill>
                  <a:schemeClr val="lt1"/>
                </a:solidFill>
                <a:latin typeface="Arial"/>
                <a:ea typeface="+mn-ea"/>
                <a:cs typeface="Arial"/>
              </a:rPr>
              <a:t>Чтобы изменить изображения на этом слайде, выделите рисунок и удалите его. Затем щелкните значок "Рисунки" в заполнителе и вставьте свое изображение.</a:t>
            </a:r>
          </a:p>
        </p:txBody>
      </p:sp>
    </p:spTree>
    <p:extLst>
      <p:ext uri="{BB962C8B-B14F-4D97-AF65-F5344CB8AC3E}">
        <p14:creationId xmlns:p14="http://schemas.microsoft.com/office/powerpoint/2010/main" val="65876824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4608">
          <p15:clr>
            <a:srgbClr val="FBAE40"/>
          </p15:clr>
        </p15:guide>
        <p15:guide id="2" orient="horz" pos="288">
          <p15:clr>
            <a:srgbClr val="FBAE40"/>
          </p15:clr>
        </p15:guide>
        <p15:guide id="3" pos="288">
          <p15:clr>
            <a:srgbClr val="FBAE40"/>
          </p15:clr>
        </p15:guide>
        <p15:guide id="4" pos="6048">
          <p15:clr>
            <a:srgbClr val="FBAE40"/>
          </p15:clr>
        </p15:guide>
        <p15:guide id="5" pos="2064">
          <p15:clr>
            <a:srgbClr val="A4A3A4"/>
          </p15:clr>
        </p15:guide>
        <p15:guide id="6" pos="4200">
          <p15:clr>
            <a:srgbClr val="A4A3A4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Внутренняя стран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Текст 9"/>
          <p:cNvSpPr>
            <a:spLocks noGrp="1"/>
          </p:cNvSpPr>
          <p:nvPr>
            <p:ph type="body" sz="quarter" idx="10" hasCustomPrompt="1"/>
          </p:nvPr>
        </p:nvSpPr>
        <p:spPr>
          <a:xfrm>
            <a:off x="457198" y="3314607"/>
            <a:ext cx="2834641" cy="237696"/>
          </a:xfrm>
        </p:spPr>
        <p:txBody>
          <a:bodyPr lIns="0" tIns="0" rIns="0" bIns="0"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200">
                <a:solidFill>
                  <a:schemeClr val="accent1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0" indent="0">
              <a:spcBef>
                <a:spcPts val="0"/>
              </a:spcBef>
              <a:buNone/>
              <a:defRPr sz="1800"/>
            </a:lvl3pPr>
            <a:lvl4pPr marL="0" indent="0">
              <a:spcBef>
                <a:spcPts val="0"/>
              </a:spcBef>
              <a:buNone/>
              <a:defRPr sz="1800"/>
            </a:lvl4pPr>
            <a:lvl5pPr marL="0" indent="0">
              <a:spcBef>
                <a:spcPts val="0"/>
              </a:spcBef>
              <a:buNone/>
              <a:defRPr sz="1800"/>
            </a:lvl5pPr>
          </a:lstStyle>
          <a:p>
            <a:pPr lvl="0"/>
            <a:r>
              <a:rPr lang="ru-RU" dirty="0"/>
              <a:t>Щелкните, чтобы изменить текст</a:t>
            </a:r>
          </a:p>
        </p:txBody>
      </p:sp>
      <p:sp>
        <p:nvSpPr>
          <p:cNvPr id="11" name="Текст 9"/>
          <p:cNvSpPr>
            <a:spLocks noGrp="1"/>
          </p:cNvSpPr>
          <p:nvPr>
            <p:ph type="body" sz="quarter" idx="11"/>
          </p:nvPr>
        </p:nvSpPr>
        <p:spPr>
          <a:xfrm>
            <a:off x="457199" y="3624067"/>
            <a:ext cx="2834640" cy="855720"/>
          </a:xfrm>
        </p:spPr>
        <p:txBody>
          <a:bodyPr lIns="0" tIns="0" rIns="0" bIns="0" anchor="t">
            <a:noAutofit/>
          </a:bodyPr>
          <a:lstStyle>
            <a:lvl1pPr marL="0" indent="0">
              <a:lnSpc>
                <a:spcPct val="114000"/>
              </a:lnSpc>
              <a:spcBef>
                <a:spcPts val="800"/>
              </a:spcBef>
              <a:buNone/>
              <a:defRPr sz="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0" indent="0">
              <a:spcBef>
                <a:spcPts val="0"/>
              </a:spcBef>
              <a:buNone/>
              <a:defRPr sz="1800"/>
            </a:lvl3pPr>
            <a:lvl4pPr marL="0" indent="0">
              <a:spcBef>
                <a:spcPts val="0"/>
              </a:spcBef>
              <a:buNone/>
              <a:defRPr sz="1800"/>
            </a:lvl4pPr>
            <a:lvl5pPr marL="0" indent="0">
              <a:spcBef>
                <a:spcPts val="0"/>
              </a:spcBef>
              <a:buNone/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457200" y="7178040"/>
            <a:ext cx="9144000" cy="1371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Рисунок 21"/>
          <p:cNvSpPr>
            <a:spLocks noGrp="1"/>
          </p:cNvSpPr>
          <p:nvPr>
            <p:ph type="pic" sz="quarter" idx="19"/>
          </p:nvPr>
        </p:nvSpPr>
        <p:spPr>
          <a:xfrm>
            <a:off x="457199" y="457200"/>
            <a:ext cx="3200400" cy="2606040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21" name="Текст 9"/>
          <p:cNvSpPr>
            <a:spLocks noGrp="1"/>
          </p:cNvSpPr>
          <p:nvPr>
            <p:ph type="body" sz="quarter" idx="20"/>
          </p:nvPr>
        </p:nvSpPr>
        <p:spPr>
          <a:xfrm>
            <a:off x="457199" y="4549821"/>
            <a:ext cx="2834640" cy="145811"/>
          </a:xfrm>
        </p:spPr>
        <p:txBody>
          <a:bodyPr lIns="0" tIns="0" rIns="0" bIns="0" anchor="t">
            <a:noAutofit/>
          </a:bodyPr>
          <a:lstStyle>
            <a:lvl1pPr marL="0" indent="0">
              <a:lnSpc>
                <a:spcPct val="114000"/>
              </a:lnSpc>
              <a:spcBef>
                <a:spcPts val="800"/>
              </a:spcBef>
              <a:buNone/>
              <a:defRPr sz="8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0" indent="0">
              <a:spcBef>
                <a:spcPts val="0"/>
              </a:spcBef>
              <a:buNone/>
              <a:defRPr sz="1800"/>
            </a:lvl3pPr>
            <a:lvl4pPr marL="0" indent="0">
              <a:spcBef>
                <a:spcPts val="0"/>
              </a:spcBef>
              <a:buNone/>
              <a:defRPr sz="1800"/>
            </a:lvl4pPr>
            <a:lvl5pPr marL="0" indent="0">
              <a:spcBef>
                <a:spcPts val="0"/>
              </a:spcBef>
              <a:buNone/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Текст 9"/>
          <p:cNvSpPr>
            <a:spLocks noGrp="1"/>
          </p:cNvSpPr>
          <p:nvPr>
            <p:ph type="body" sz="quarter" idx="21"/>
          </p:nvPr>
        </p:nvSpPr>
        <p:spPr>
          <a:xfrm>
            <a:off x="457199" y="4722992"/>
            <a:ext cx="2834640" cy="2143917"/>
          </a:xfrm>
        </p:spPr>
        <p:txBody>
          <a:bodyPr lIns="0" tIns="0" rIns="0" bIns="0" anchor="t">
            <a:noAutofit/>
          </a:bodyPr>
          <a:lstStyle>
            <a:lvl1pPr marL="0" indent="0">
              <a:lnSpc>
                <a:spcPct val="114000"/>
              </a:lnSpc>
              <a:spcBef>
                <a:spcPts val="800"/>
              </a:spcBef>
              <a:buNone/>
              <a:defRPr sz="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0" indent="0">
              <a:spcBef>
                <a:spcPts val="0"/>
              </a:spcBef>
              <a:buNone/>
              <a:defRPr sz="1800"/>
            </a:lvl3pPr>
            <a:lvl4pPr marL="0" indent="0">
              <a:spcBef>
                <a:spcPts val="0"/>
              </a:spcBef>
              <a:buNone/>
              <a:defRPr sz="1800"/>
            </a:lvl4pPr>
            <a:lvl5pPr marL="0" indent="0">
              <a:spcBef>
                <a:spcPts val="0"/>
              </a:spcBef>
              <a:buNone/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3657598" y="457199"/>
            <a:ext cx="2834643" cy="26060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0" name="Текст 9"/>
          <p:cNvSpPr>
            <a:spLocks noGrp="1"/>
          </p:cNvSpPr>
          <p:nvPr>
            <p:ph type="body" sz="quarter" idx="22"/>
          </p:nvPr>
        </p:nvSpPr>
        <p:spPr>
          <a:xfrm>
            <a:off x="3977637" y="777239"/>
            <a:ext cx="2194564" cy="1963580"/>
          </a:xfr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14000"/>
              </a:lnSpc>
              <a:spcBef>
                <a:spcPts val="900"/>
              </a:spcBef>
              <a:buNone/>
              <a:defRPr sz="1100">
                <a:solidFill>
                  <a:schemeClr val="bg1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0" indent="0">
              <a:spcBef>
                <a:spcPts val="0"/>
              </a:spcBef>
              <a:buNone/>
              <a:defRPr sz="1800"/>
            </a:lvl3pPr>
            <a:lvl4pPr marL="0" indent="0">
              <a:spcBef>
                <a:spcPts val="0"/>
              </a:spcBef>
              <a:buNone/>
              <a:defRPr sz="1800"/>
            </a:lvl4pPr>
            <a:lvl5pPr marL="0" indent="0">
              <a:spcBef>
                <a:spcPts val="0"/>
              </a:spcBef>
              <a:buNone/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5" name="Текст 9"/>
          <p:cNvSpPr>
            <a:spLocks noGrp="1"/>
          </p:cNvSpPr>
          <p:nvPr>
            <p:ph type="body" sz="quarter" idx="23"/>
          </p:nvPr>
        </p:nvSpPr>
        <p:spPr>
          <a:xfrm>
            <a:off x="3665820" y="3624068"/>
            <a:ext cx="2834640" cy="1425238"/>
          </a:xfrm>
        </p:spPr>
        <p:txBody>
          <a:bodyPr lIns="0" tIns="0" rIns="0" bIns="0" anchor="t">
            <a:noAutofit/>
          </a:bodyPr>
          <a:lstStyle>
            <a:lvl1pPr marL="0" indent="0">
              <a:lnSpc>
                <a:spcPct val="114000"/>
              </a:lnSpc>
              <a:spcBef>
                <a:spcPts val="800"/>
              </a:spcBef>
              <a:buNone/>
              <a:defRPr sz="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0" indent="0">
              <a:spcBef>
                <a:spcPts val="0"/>
              </a:spcBef>
              <a:buNone/>
              <a:defRPr sz="1800"/>
            </a:lvl3pPr>
            <a:lvl4pPr marL="0" indent="0">
              <a:spcBef>
                <a:spcPts val="0"/>
              </a:spcBef>
              <a:buNone/>
              <a:defRPr sz="1800"/>
            </a:lvl4pPr>
            <a:lvl5pPr marL="0" indent="0">
              <a:spcBef>
                <a:spcPts val="0"/>
              </a:spcBef>
              <a:buNone/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6" name="Текст 9"/>
          <p:cNvSpPr>
            <a:spLocks noGrp="1"/>
          </p:cNvSpPr>
          <p:nvPr>
            <p:ph type="body" sz="quarter" idx="24"/>
          </p:nvPr>
        </p:nvSpPr>
        <p:spPr>
          <a:xfrm>
            <a:off x="3665820" y="5433870"/>
            <a:ext cx="2834640" cy="1433040"/>
          </a:xfrm>
        </p:spPr>
        <p:txBody>
          <a:bodyPr lIns="0" tIns="0" rIns="0" bIns="0" anchor="t">
            <a:noAutofit/>
          </a:bodyPr>
          <a:lstStyle>
            <a:lvl1pPr marL="0" indent="0">
              <a:lnSpc>
                <a:spcPct val="114000"/>
              </a:lnSpc>
              <a:spcBef>
                <a:spcPts val="800"/>
              </a:spcBef>
              <a:buNone/>
              <a:defRPr sz="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0" indent="0">
              <a:spcBef>
                <a:spcPts val="0"/>
              </a:spcBef>
              <a:buNone/>
              <a:defRPr sz="1800"/>
            </a:lvl3pPr>
            <a:lvl4pPr marL="0" indent="0">
              <a:spcBef>
                <a:spcPts val="0"/>
              </a:spcBef>
              <a:buNone/>
              <a:defRPr sz="1800"/>
            </a:lvl4pPr>
            <a:lvl5pPr marL="0" indent="0">
              <a:spcBef>
                <a:spcPts val="0"/>
              </a:spcBef>
              <a:buNone/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7" name="Текст 9"/>
          <p:cNvSpPr>
            <a:spLocks noGrp="1"/>
          </p:cNvSpPr>
          <p:nvPr>
            <p:ph type="body" sz="quarter" idx="25" hasCustomPrompt="1"/>
          </p:nvPr>
        </p:nvSpPr>
        <p:spPr>
          <a:xfrm>
            <a:off x="3665820" y="5122740"/>
            <a:ext cx="2834641" cy="237696"/>
          </a:xfrm>
        </p:spPr>
        <p:txBody>
          <a:bodyPr lIns="0" tIns="0" rIns="0" bIns="0"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200">
                <a:solidFill>
                  <a:schemeClr val="accent1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0" indent="0">
              <a:spcBef>
                <a:spcPts val="0"/>
              </a:spcBef>
              <a:buNone/>
              <a:defRPr sz="1800"/>
            </a:lvl3pPr>
            <a:lvl4pPr marL="0" indent="0">
              <a:spcBef>
                <a:spcPts val="0"/>
              </a:spcBef>
              <a:buNone/>
              <a:defRPr sz="1800"/>
            </a:lvl4pPr>
            <a:lvl5pPr marL="0" indent="0">
              <a:spcBef>
                <a:spcPts val="0"/>
              </a:spcBef>
              <a:buNone/>
              <a:defRPr sz="1800"/>
            </a:lvl5pPr>
          </a:lstStyle>
          <a:p>
            <a:pPr lvl="0"/>
            <a:r>
              <a:rPr lang="ru-RU" dirty="0"/>
              <a:t>Щелкните, чтобы изменить текст</a:t>
            </a:r>
          </a:p>
        </p:txBody>
      </p:sp>
      <p:sp>
        <p:nvSpPr>
          <p:cNvPr id="38" name="Текст 9"/>
          <p:cNvSpPr>
            <a:spLocks noGrp="1"/>
          </p:cNvSpPr>
          <p:nvPr>
            <p:ph type="body" sz="quarter" idx="26"/>
          </p:nvPr>
        </p:nvSpPr>
        <p:spPr>
          <a:xfrm>
            <a:off x="7028349" y="548640"/>
            <a:ext cx="2572851" cy="145811"/>
          </a:xfrm>
        </p:spPr>
        <p:txBody>
          <a:bodyPr lIns="0" tIns="0" rIns="0" bIns="0" anchor="t">
            <a:noAutofit/>
          </a:bodyPr>
          <a:lstStyle>
            <a:lvl1pPr marL="0" indent="0">
              <a:lnSpc>
                <a:spcPct val="114000"/>
              </a:lnSpc>
              <a:spcBef>
                <a:spcPts val="800"/>
              </a:spcBef>
              <a:buNone/>
              <a:defRPr sz="8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0" indent="0">
              <a:spcBef>
                <a:spcPts val="0"/>
              </a:spcBef>
              <a:buNone/>
              <a:defRPr sz="1800"/>
            </a:lvl3pPr>
            <a:lvl4pPr marL="0" indent="0">
              <a:spcBef>
                <a:spcPts val="0"/>
              </a:spcBef>
              <a:buNone/>
              <a:defRPr sz="1800"/>
            </a:lvl4pPr>
            <a:lvl5pPr marL="0" indent="0">
              <a:spcBef>
                <a:spcPts val="0"/>
              </a:spcBef>
              <a:buNone/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9" name="Текст 9"/>
          <p:cNvSpPr>
            <a:spLocks noGrp="1"/>
          </p:cNvSpPr>
          <p:nvPr>
            <p:ph type="body" sz="quarter" idx="27"/>
          </p:nvPr>
        </p:nvSpPr>
        <p:spPr>
          <a:xfrm>
            <a:off x="7028349" y="728054"/>
            <a:ext cx="2572851" cy="1107357"/>
          </a:xfrm>
        </p:spPr>
        <p:txBody>
          <a:bodyPr lIns="0" tIns="0" rIns="0" bIns="0" anchor="t">
            <a:noAutofit/>
          </a:bodyPr>
          <a:lstStyle>
            <a:lvl1pPr marL="0" indent="0">
              <a:lnSpc>
                <a:spcPct val="114000"/>
              </a:lnSpc>
              <a:spcBef>
                <a:spcPts val="800"/>
              </a:spcBef>
              <a:buNone/>
              <a:defRPr sz="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0" indent="0">
              <a:spcBef>
                <a:spcPts val="0"/>
              </a:spcBef>
              <a:buNone/>
              <a:defRPr sz="1800"/>
            </a:lvl3pPr>
            <a:lvl4pPr marL="0" indent="0">
              <a:spcBef>
                <a:spcPts val="0"/>
              </a:spcBef>
              <a:buNone/>
              <a:defRPr sz="1800"/>
            </a:lvl4pPr>
            <a:lvl5pPr marL="0" indent="0">
              <a:spcBef>
                <a:spcPts val="0"/>
              </a:spcBef>
              <a:buNone/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0" name="Текст 9"/>
          <p:cNvSpPr>
            <a:spLocks noGrp="1"/>
          </p:cNvSpPr>
          <p:nvPr>
            <p:ph type="body" sz="quarter" idx="28"/>
          </p:nvPr>
        </p:nvSpPr>
        <p:spPr>
          <a:xfrm>
            <a:off x="7028349" y="2056588"/>
            <a:ext cx="2572851" cy="145811"/>
          </a:xfrm>
        </p:spPr>
        <p:txBody>
          <a:bodyPr lIns="0" tIns="0" rIns="0" bIns="0" anchor="t">
            <a:noAutofit/>
          </a:bodyPr>
          <a:lstStyle>
            <a:lvl1pPr marL="0" indent="0">
              <a:lnSpc>
                <a:spcPct val="114000"/>
              </a:lnSpc>
              <a:spcBef>
                <a:spcPts val="800"/>
              </a:spcBef>
              <a:buNone/>
              <a:defRPr sz="8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0" indent="0">
              <a:spcBef>
                <a:spcPts val="0"/>
              </a:spcBef>
              <a:buNone/>
              <a:defRPr sz="1800"/>
            </a:lvl3pPr>
            <a:lvl4pPr marL="0" indent="0">
              <a:spcBef>
                <a:spcPts val="0"/>
              </a:spcBef>
              <a:buNone/>
              <a:defRPr sz="1800"/>
            </a:lvl4pPr>
            <a:lvl5pPr marL="0" indent="0">
              <a:spcBef>
                <a:spcPts val="0"/>
              </a:spcBef>
              <a:buNone/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1" name="Текст 9"/>
          <p:cNvSpPr>
            <a:spLocks noGrp="1"/>
          </p:cNvSpPr>
          <p:nvPr>
            <p:ph type="body" sz="quarter" idx="29"/>
          </p:nvPr>
        </p:nvSpPr>
        <p:spPr>
          <a:xfrm>
            <a:off x="7028349" y="2236002"/>
            <a:ext cx="2572851" cy="277527"/>
          </a:xfrm>
        </p:spPr>
        <p:txBody>
          <a:bodyPr lIns="0" tIns="0" rIns="0" bIns="0" anchor="t">
            <a:noAutofit/>
          </a:bodyPr>
          <a:lstStyle>
            <a:lvl1pPr marL="0" indent="0">
              <a:lnSpc>
                <a:spcPct val="114000"/>
              </a:lnSpc>
              <a:spcBef>
                <a:spcPts val="800"/>
              </a:spcBef>
              <a:buNone/>
              <a:defRPr sz="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0" indent="0">
              <a:spcBef>
                <a:spcPts val="0"/>
              </a:spcBef>
              <a:buNone/>
              <a:defRPr sz="1800"/>
            </a:lvl3pPr>
            <a:lvl4pPr marL="0" indent="0">
              <a:spcBef>
                <a:spcPts val="0"/>
              </a:spcBef>
              <a:buNone/>
              <a:defRPr sz="1800"/>
            </a:lvl4pPr>
            <a:lvl5pPr marL="0" indent="0">
              <a:spcBef>
                <a:spcPts val="0"/>
              </a:spcBef>
              <a:buNone/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2" name="Текст 9"/>
          <p:cNvSpPr>
            <a:spLocks noGrp="1"/>
          </p:cNvSpPr>
          <p:nvPr>
            <p:ph type="body" sz="quarter" idx="30" hasCustomPrompt="1"/>
          </p:nvPr>
        </p:nvSpPr>
        <p:spPr>
          <a:xfrm>
            <a:off x="7028349" y="3387880"/>
            <a:ext cx="2572852" cy="386663"/>
          </a:xfrm>
        </p:spPr>
        <p:txBody>
          <a:bodyPr lIns="0" tIns="0" rIns="0" bIns="0"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200">
                <a:solidFill>
                  <a:schemeClr val="accent1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0" indent="0">
              <a:spcBef>
                <a:spcPts val="0"/>
              </a:spcBef>
              <a:buNone/>
              <a:defRPr sz="1800"/>
            </a:lvl3pPr>
            <a:lvl4pPr marL="0" indent="0">
              <a:spcBef>
                <a:spcPts val="0"/>
              </a:spcBef>
              <a:buNone/>
              <a:defRPr sz="1800"/>
            </a:lvl4pPr>
            <a:lvl5pPr marL="0" indent="0">
              <a:spcBef>
                <a:spcPts val="0"/>
              </a:spcBef>
              <a:buNone/>
              <a:defRPr sz="1800"/>
            </a:lvl5pPr>
          </a:lstStyle>
          <a:p>
            <a:pPr lvl="0"/>
            <a:r>
              <a:rPr lang="ru-RU" dirty="0"/>
              <a:t>Щелкните, чтобы изменить текст</a:t>
            </a:r>
          </a:p>
        </p:txBody>
      </p:sp>
      <p:sp>
        <p:nvSpPr>
          <p:cNvPr id="43" name="Текст 9"/>
          <p:cNvSpPr>
            <a:spLocks noGrp="1"/>
          </p:cNvSpPr>
          <p:nvPr>
            <p:ph type="body" sz="quarter" idx="31"/>
          </p:nvPr>
        </p:nvSpPr>
        <p:spPr>
          <a:xfrm>
            <a:off x="7028349" y="2613794"/>
            <a:ext cx="2572851" cy="700813"/>
          </a:xfrm>
        </p:spPr>
        <p:txBody>
          <a:bodyPr lIns="0" tIns="0" rIns="0" bIns="0" anchor="t">
            <a:noAutofit/>
          </a:bodyPr>
          <a:lstStyle>
            <a:lvl1pPr marL="137160" indent="-137160">
              <a:lnSpc>
                <a:spcPct val="114000"/>
              </a:lnSpc>
              <a:spcBef>
                <a:spcPts val="600"/>
              </a:spcBef>
              <a:buClr>
                <a:schemeClr val="accent1"/>
              </a:buClr>
              <a:buSzPct val="130000"/>
              <a:buFont typeface="Arial" panose="020B0604020202020204" pitchFamily="34" charset="0"/>
              <a:buChar char="•"/>
              <a:defRPr sz="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0" indent="0">
              <a:spcBef>
                <a:spcPts val="0"/>
              </a:spcBef>
              <a:buNone/>
              <a:defRPr sz="1800"/>
            </a:lvl3pPr>
            <a:lvl4pPr marL="0" indent="0">
              <a:spcBef>
                <a:spcPts val="0"/>
              </a:spcBef>
              <a:buNone/>
              <a:defRPr sz="1800"/>
            </a:lvl4pPr>
            <a:lvl5pPr marL="0" indent="0">
              <a:spcBef>
                <a:spcPts val="0"/>
              </a:spcBef>
              <a:buNone/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4" name="Инструкции"/>
          <p:cNvSpPr/>
          <p:nvPr/>
        </p:nvSpPr>
        <p:spPr>
          <a:xfrm>
            <a:off x="10287000" y="0"/>
            <a:ext cx="1676400" cy="7767851"/>
          </a:xfrm>
          <a:prstGeom prst="roundRect">
            <a:avLst>
              <a:gd name="adj" fmla="val 6795"/>
            </a:avLst>
          </a:prstGeom>
          <a:solidFill>
            <a:srgbClr val="A6A6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14400">
              <a:spcBef>
                <a:spcPts val="1200"/>
              </a:spcBef>
              <a:buNone/>
            </a:pPr>
            <a:r>
              <a:rPr lang="ru-RU" sz="1100" b="1" i="1" baseline="0" dirty="0">
                <a:solidFill>
                  <a:schemeClr val="lt1"/>
                </a:solidFill>
                <a:latin typeface="Arial"/>
                <a:ea typeface="+mn-ea"/>
                <a:cs typeface="Arial"/>
              </a:rPr>
              <a:t>Примечание. </a:t>
            </a:r>
          </a:p>
          <a:p>
            <a:pPr algn="l" defTabSz="914400">
              <a:spcBef>
                <a:spcPts val="1200"/>
              </a:spcBef>
              <a:buNone/>
            </a:pPr>
            <a:r>
              <a:rPr lang="ru-RU" sz="1100" b="1" i="1" baseline="0" dirty="0">
                <a:solidFill>
                  <a:schemeClr val="lt1"/>
                </a:solidFill>
                <a:latin typeface="Arial"/>
                <a:ea typeface="+mn-ea"/>
                <a:cs typeface="Arial"/>
              </a:rPr>
              <a:t>Этот буклет </a:t>
            </a:r>
            <a:r>
              <a:rPr lang="ru-RU" sz="1100" b="1" i="1" dirty="0">
                <a:solidFill>
                  <a:schemeClr val="lt1"/>
                </a:solidFill>
                <a:latin typeface="Arial"/>
                <a:ea typeface="+mn-ea"/>
                <a:cs typeface="Arial"/>
              </a:rPr>
              <a:t>предназначен для печати. </a:t>
            </a:r>
            <a:r>
              <a:rPr lang="ru-RU" sz="1100" b="1" i="1" baseline="0" dirty="0">
                <a:solidFill>
                  <a:schemeClr val="lt1"/>
                </a:solidFill>
                <a:latin typeface="Arial"/>
                <a:ea typeface="+mn-ea"/>
                <a:cs typeface="Arial"/>
              </a:rPr>
              <a:t>Чтобы проверить правильность расположения, напечатайте пробный экземпляр на обычной бумаге, прежде чем печатать буклет на</a:t>
            </a:r>
            <a:r>
              <a:rPr lang="ru-RU" sz="1100" b="1" i="1" dirty="0">
                <a:solidFill>
                  <a:schemeClr val="lt1"/>
                </a:solidFill>
                <a:latin typeface="Arial"/>
                <a:ea typeface="+mn-ea"/>
                <a:cs typeface="Arial"/>
              </a:rPr>
              <a:t> карточках.</a:t>
            </a:r>
          </a:p>
          <a:p>
            <a:pPr algn="l" defTabSz="914400">
              <a:spcBef>
                <a:spcPts val="1200"/>
              </a:spcBef>
              <a:buNone/>
            </a:pPr>
            <a:r>
              <a:rPr lang="ru-RU" sz="1100" b="1" i="1" baseline="0" dirty="0">
                <a:solidFill>
                  <a:schemeClr val="lt1"/>
                </a:solidFill>
                <a:latin typeface="Arial"/>
                <a:ea typeface="+mn-ea"/>
                <a:cs typeface="Arial"/>
              </a:rPr>
              <a:t>Вам может понадобиться снять флажок в пункте "Вместить в размер листа" в диалоговом окне "Печать" (в раскрывающемся списке "Слайды размером во всю страницу").</a:t>
            </a:r>
          </a:p>
          <a:p>
            <a:pPr algn="l" defTabSz="914400">
              <a:spcBef>
                <a:spcPts val="1200"/>
              </a:spcBef>
              <a:buNone/>
            </a:pPr>
            <a:r>
              <a:rPr lang="ru-RU" sz="1100" b="1" i="1" dirty="0">
                <a:solidFill>
                  <a:schemeClr val="lt1"/>
                </a:solidFill>
                <a:latin typeface="Arial"/>
                <a:ea typeface="+mn-ea"/>
                <a:cs typeface="Arial"/>
              </a:rPr>
              <a:t>См. инструкцию к принтеру для двусторонней печати.</a:t>
            </a:r>
          </a:p>
          <a:p>
            <a:pPr algn="l" defTabSz="914400">
              <a:spcBef>
                <a:spcPts val="1200"/>
              </a:spcBef>
              <a:buNone/>
            </a:pPr>
            <a:r>
              <a:rPr lang="ru-RU" sz="1100" b="1" i="1" baseline="0" dirty="0">
                <a:solidFill>
                  <a:schemeClr val="lt1"/>
                </a:solidFill>
                <a:latin typeface="Arial"/>
                <a:ea typeface="+mn-ea"/>
                <a:cs typeface="Arial"/>
              </a:rPr>
              <a:t>Чтобы изменить изображения на этом слайде, выделите рисунок и удалите его. Затем щелкните значок "Рисунки" в заполнителе и вставьте свое изображение.</a:t>
            </a:r>
          </a:p>
        </p:txBody>
      </p:sp>
      <p:sp>
        <p:nvSpPr>
          <p:cNvPr id="45" name="Текст 9"/>
          <p:cNvSpPr>
            <a:spLocks noGrp="1"/>
          </p:cNvSpPr>
          <p:nvPr>
            <p:ph type="body" sz="quarter" idx="32" hasCustomPrompt="1"/>
          </p:nvPr>
        </p:nvSpPr>
        <p:spPr>
          <a:xfrm>
            <a:off x="7028349" y="3830555"/>
            <a:ext cx="2572851" cy="137160"/>
          </a:xfrm>
        </p:spPr>
        <p:txBody>
          <a:bodyPr lIns="0" tIns="0" rIns="0" bIns="0" anchor="t">
            <a:noAutofit/>
          </a:bodyPr>
          <a:lstStyle>
            <a:lvl1pPr marL="0" indent="0" algn="l" defTabSz="1005840">
              <a:lnSpc>
                <a:spcPct val="114000"/>
              </a:lnSpc>
              <a:spcBef>
                <a:spcPts val="1100"/>
              </a:spcBef>
              <a:buNone/>
              <a:defRPr sz="8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0" indent="0">
              <a:spcBef>
                <a:spcPts val="0"/>
              </a:spcBef>
              <a:buNone/>
              <a:defRPr sz="1800"/>
            </a:lvl3pPr>
            <a:lvl4pPr marL="0" indent="0">
              <a:spcBef>
                <a:spcPts val="0"/>
              </a:spcBef>
              <a:buNone/>
              <a:defRPr sz="1800"/>
            </a:lvl4pPr>
            <a:lvl5pPr marL="0" indent="0">
              <a:spcBef>
                <a:spcPts val="0"/>
              </a:spcBef>
              <a:buNone/>
              <a:defRPr sz="1800"/>
            </a:lvl5pPr>
          </a:lstStyle>
          <a:p>
            <a:pPr marL="0" indent="0" algn="l" defTabSz="1005840">
              <a:lnSpc>
                <a:spcPct val="114000"/>
              </a:lnSpc>
              <a:spcBef>
                <a:spcPts val="1100"/>
              </a:spcBef>
              <a:buNone/>
            </a:pPr>
            <a:r>
              <a:rPr lang="ru-RU" sz="800" b="1" i="0" dirty="0">
                <a:solidFill>
                  <a:schemeClr val="tx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[Название компании]</a:t>
            </a:r>
          </a:p>
        </p:txBody>
      </p:sp>
      <p:sp>
        <p:nvSpPr>
          <p:cNvPr id="46" name="Текст 9"/>
          <p:cNvSpPr>
            <a:spLocks noGrp="1"/>
          </p:cNvSpPr>
          <p:nvPr>
            <p:ph type="body" sz="quarter" idx="33" hasCustomPrompt="1"/>
          </p:nvPr>
        </p:nvSpPr>
        <p:spPr>
          <a:xfrm>
            <a:off x="7028349" y="3975242"/>
            <a:ext cx="2572851" cy="137160"/>
          </a:xfrm>
        </p:spPr>
        <p:txBody>
          <a:bodyPr lIns="0" tIns="0" rIns="0" bIns="0" anchor="t">
            <a:noAutofit/>
          </a:bodyPr>
          <a:lstStyle>
            <a:lvl1pPr marL="0" indent="0">
              <a:lnSpc>
                <a:spcPct val="114000"/>
              </a:lnSpc>
              <a:spcBef>
                <a:spcPts val="800"/>
              </a:spcBef>
              <a:buNone/>
              <a:defRPr sz="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0" indent="0">
              <a:spcBef>
                <a:spcPts val="0"/>
              </a:spcBef>
              <a:buNone/>
              <a:defRPr sz="1800"/>
            </a:lvl3pPr>
            <a:lvl4pPr marL="0" indent="0">
              <a:spcBef>
                <a:spcPts val="0"/>
              </a:spcBef>
              <a:buNone/>
              <a:defRPr sz="1800"/>
            </a:lvl4pPr>
            <a:lvl5pPr marL="0" indent="0">
              <a:spcBef>
                <a:spcPts val="0"/>
              </a:spcBef>
              <a:buNone/>
              <a:defRPr sz="1800"/>
            </a:lvl5pPr>
          </a:lstStyle>
          <a:p>
            <a:pPr lvl="0"/>
            <a:r>
              <a:rPr lang="ru-RU" dirty="0"/>
              <a:t>[Адрес]</a:t>
            </a:r>
          </a:p>
        </p:txBody>
      </p:sp>
      <p:sp>
        <p:nvSpPr>
          <p:cNvPr id="47" name="Текст 9"/>
          <p:cNvSpPr>
            <a:spLocks noGrp="1"/>
          </p:cNvSpPr>
          <p:nvPr>
            <p:ph type="body" sz="quarter" idx="34" hasCustomPrompt="1"/>
          </p:nvPr>
        </p:nvSpPr>
        <p:spPr>
          <a:xfrm>
            <a:off x="7028349" y="4110404"/>
            <a:ext cx="2572851" cy="137160"/>
          </a:xfrm>
        </p:spPr>
        <p:txBody>
          <a:bodyPr lIns="0" tIns="0" rIns="0" bIns="0" anchor="t">
            <a:noAutofit/>
          </a:bodyPr>
          <a:lstStyle>
            <a:lvl1pPr marL="0" indent="0" algn="l" defTabSz="1005840">
              <a:lnSpc>
                <a:spcPct val="114000"/>
              </a:lnSpc>
              <a:spcBef>
                <a:spcPts val="1100"/>
              </a:spcBef>
              <a:buNone/>
              <a:defRPr sz="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0" indent="0">
              <a:spcBef>
                <a:spcPts val="0"/>
              </a:spcBef>
              <a:buNone/>
              <a:defRPr sz="1800"/>
            </a:lvl3pPr>
            <a:lvl4pPr marL="0" indent="0">
              <a:spcBef>
                <a:spcPts val="0"/>
              </a:spcBef>
              <a:buNone/>
              <a:defRPr sz="1800"/>
            </a:lvl4pPr>
            <a:lvl5pPr marL="0" indent="0">
              <a:spcBef>
                <a:spcPts val="0"/>
              </a:spcBef>
              <a:buNone/>
              <a:defRPr sz="1800"/>
            </a:lvl5pPr>
          </a:lstStyle>
          <a:p>
            <a:pPr marL="0" indent="0" algn="l" defTabSz="1005840">
              <a:lnSpc>
                <a:spcPct val="114000"/>
              </a:lnSpc>
              <a:spcBef>
                <a:spcPts val="1100"/>
              </a:spcBef>
              <a:buNone/>
            </a:pPr>
            <a:r>
              <a:rPr lang="ru-RU" sz="800" b="0" i="0" dirty="0">
                <a:solidFill>
                  <a:schemeClr val="tx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[Город, регион, почтовый индекс]</a:t>
            </a:r>
          </a:p>
        </p:txBody>
      </p:sp>
      <p:sp>
        <p:nvSpPr>
          <p:cNvPr id="48" name="Текст 9"/>
          <p:cNvSpPr>
            <a:spLocks noGrp="1"/>
          </p:cNvSpPr>
          <p:nvPr>
            <p:ph type="body" sz="quarter" idx="35" hasCustomPrompt="1"/>
          </p:nvPr>
        </p:nvSpPr>
        <p:spPr>
          <a:xfrm>
            <a:off x="7028349" y="4321766"/>
            <a:ext cx="2572851" cy="137160"/>
          </a:xfrm>
        </p:spPr>
        <p:txBody>
          <a:bodyPr lIns="0" tIns="0" rIns="0" bIns="0" anchor="t">
            <a:noAutofit/>
          </a:bodyPr>
          <a:lstStyle>
            <a:lvl1pPr marL="0" indent="0" algn="l" defTabSz="1005840">
              <a:lnSpc>
                <a:spcPct val="114000"/>
              </a:lnSpc>
              <a:spcBef>
                <a:spcPts val="1100"/>
              </a:spcBef>
              <a:buNone/>
              <a:defRPr sz="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0" indent="0">
              <a:spcBef>
                <a:spcPts val="0"/>
              </a:spcBef>
              <a:buNone/>
              <a:defRPr sz="1800"/>
            </a:lvl3pPr>
            <a:lvl4pPr marL="0" indent="0">
              <a:spcBef>
                <a:spcPts val="0"/>
              </a:spcBef>
              <a:buNone/>
              <a:defRPr sz="1800"/>
            </a:lvl4pPr>
            <a:lvl5pPr marL="0" indent="0">
              <a:spcBef>
                <a:spcPts val="0"/>
              </a:spcBef>
              <a:buNone/>
              <a:defRPr sz="1800"/>
            </a:lvl5pPr>
          </a:lstStyle>
          <a:p>
            <a:pPr marL="0" indent="0" algn="l" defTabSz="1005840">
              <a:lnSpc>
                <a:spcPct val="114000"/>
              </a:lnSpc>
              <a:spcBef>
                <a:spcPts val="1100"/>
              </a:spcBef>
              <a:buNone/>
            </a:pPr>
            <a:r>
              <a:rPr lang="ru-RU" sz="800" b="0" i="0" dirty="0">
                <a:solidFill>
                  <a:schemeClr val="tx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[Телефон]</a:t>
            </a:r>
          </a:p>
        </p:txBody>
      </p:sp>
      <p:sp>
        <p:nvSpPr>
          <p:cNvPr id="49" name="Текст 9"/>
          <p:cNvSpPr>
            <a:spLocks noGrp="1"/>
          </p:cNvSpPr>
          <p:nvPr>
            <p:ph type="body" sz="quarter" idx="36" hasCustomPrompt="1"/>
          </p:nvPr>
        </p:nvSpPr>
        <p:spPr>
          <a:xfrm>
            <a:off x="7028349" y="4466452"/>
            <a:ext cx="2572851" cy="137160"/>
          </a:xfrm>
        </p:spPr>
        <p:txBody>
          <a:bodyPr lIns="0" tIns="0" rIns="0" bIns="0" anchor="t">
            <a:noAutofit/>
          </a:bodyPr>
          <a:lstStyle>
            <a:lvl1pPr marL="0" indent="0" algn="l" defTabSz="1005840">
              <a:lnSpc>
                <a:spcPct val="114000"/>
              </a:lnSpc>
              <a:spcBef>
                <a:spcPts val="1100"/>
              </a:spcBef>
              <a:buNone/>
              <a:defRPr sz="800" b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0" indent="0">
              <a:spcBef>
                <a:spcPts val="0"/>
              </a:spcBef>
              <a:buNone/>
              <a:defRPr sz="1800"/>
            </a:lvl3pPr>
            <a:lvl4pPr marL="0" indent="0">
              <a:spcBef>
                <a:spcPts val="0"/>
              </a:spcBef>
              <a:buNone/>
              <a:defRPr sz="1800"/>
            </a:lvl4pPr>
            <a:lvl5pPr marL="0" indent="0">
              <a:spcBef>
                <a:spcPts val="0"/>
              </a:spcBef>
              <a:buNone/>
              <a:defRPr sz="1800"/>
            </a:lvl5pPr>
          </a:lstStyle>
          <a:p>
            <a:pPr marL="0" indent="0" algn="l" defTabSz="1005840">
              <a:lnSpc>
                <a:spcPct val="114000"/>
              </a:lnSpc>
              <a:spcBef>
                <a:spcPts val="1100"/>
              </a:spcBef>
              <a:buNone/>
            </a:pPr>
            <a:r>
              <a:rPr lang="ru-RU" sz="800" b="0" i="0" baseline="0" dirty="0">
                <a:solidFill>
                  <a:schemeClr val="tx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[Электронный адрес]</a:t>
            </a:r>
          </a:p>
        </p:txBody>
      </p:sp>
      <p:sp>
        <p:nvSpPr>
          <p:cNvPr id="50" name="Текст 9"/>
          <p:cNvSpPr>
            <a:spLocks noGrp="1"/>
          </p:cNvSpPr>
          <p:nvPr>
            <p:ph type="body" sz="quarter" idx="37" hasCustomPrompt="1"/>
          </p:nvPr>
        </p:nvSpPr>
        <p:spPr>
          <a:xfrm>
            <a:off x="7028349" y="4676885"/>
            <a:ext cx="2572851" cy="137160"/>
          </a:xfrm>
        </p:spPr>
        <p:txBody>
          <a:bodyPr lIns="0" tIns="0" rIns="0" bIns="0" anchor="t">
            <a:noAutofit/>
          </a:bodyPr>
          <a:lstStyle>
            <a:lvl1pPr marL="0" indent="0">
              <a:lnSpc>
                <a:spcPct val="114000"/>
              </a:lnSpc>
              <a:spcBef>
                <a:spcPts val="800"/>
              </a:spcBef>
              <a:buNone/>
              <a:defRPr sz="800" b="0" baseline="0">
                <a:solidFill>
                  <a:schemeClr val="accent1"/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0" indent="0">
              <a:spcBef>
                <a:spcPts val="0"/>
              </a:spcBef>
              <a:buNone/>
              <a:defRPr sz="1800"/>
            </a:lvl3pPr>
            <a:lvl4pPr marL="0" indent="0">
              <a:spcBef>
                <a:spcPts val="0"/>
              </a:spcBef>
              <a:buNone/>
              <a:defRPr sz="1800"/>
            </a:lvl4pPr>
            <a:lvl5pPr marL="0" indent="0">
              <a:spcBef>
                <a:spcPts val="0"/>
              </a:spcBef>
              <a:buNone/>
              <a:defRPr sz="1800"/>
            </a:lvl5pPr>
          </a:lstStyle>
          <a:p>
            <a:pPr lvl="0"/>
            <a:r>
              <a:rPr lang="ru-RU" dirty="0"/>
              <a:t>[Веб-адрес]</a:t>
            </a:r>
          </a:p>
        </p:txBody>
      </p:sp>
    </p:spTree>
    <p:extLst>
      <p:ext uri="{BB962C8B-B14F-4D97-AF65-F5344CB8AC3E}">
        <p14:creationId xmlns:p14="http://schemas.microsoft.com/office/powerpoint/2010/main" val="23943100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4608">
          <p15:clr>
            <a:srgbClr val="FBAE40"/>
          </p15:clr>
        </p15:guide>
        <p15:guide id="2" orient="horz" pos="288">
          <p15:clr>
            <a:srgbClr val="FBAE40"/>
          </p15:clr>
        </p15:guide>
        <p15:guide id="0" pos="288">
          <p15:clr>
            <a:srgbClr val="FBAE40"/>
          </p15:clr>
        </p15:guide>
        <p15:guide id="3" pos="6048">
          <p15:clr>
            <a:srgbClr val="FBAE40"/>
          </p15:clr>
        </p15:guide>
        <p15:guide id="4" pos="2136">
          <p15:clr>
            <a:srgbClr val="A4A3A4"/>
          </p15:clr>
        </p15:guide>
        <p15:guide id="5" pos="4272">
          <p15:clr>
            <a:srgbClr val="A4A3A4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1515" y="413810"/>
            <a:ext cx="8675370" cy="15023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91515" y="2069042"/>
            <a:ext cx="8675370" cy="49315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91515" y="7203865"/>
            <a:ext cx="226314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0C7E35-61C9-471C-870E-2CE47EA24035}" type="datetimeFigureOut">
              <a:rPr lang="ru-RU" smtClean="0"/>
              <a:pPr/>
              <a:t>30.10.2019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31845" y="7203865"/>
            <a:ext cx="339471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103745" y="7203865"/>
            <a:ext cx="226314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236ED2-EF9B-4B9B-9B58-09E1C1CBDE0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734666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</p:sldLayoutIdLst>
  <p:txStyles>
    <p:titleStyle>
      <a:lvl1pPr algn="l" defTabSz="1005840" rtl="0" eaLnBrk="1" latinLnBrk="0" hangingPunct="1">
        <a:lnSpc>
          <a:spcPct val="90000"/>
        </a:lnSpc>
        <a:spcBef>
          <a:spcPct val="0"/>
        </a:spcBef>
        <a:buNone/>
        <a:defRPr sz="48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460" indent="-251460" algn="l" defTabSz="1005840" rtl="0" eaLnBrk="1" latinLnBrk="0" hangingPunct="1">
        <a:lnSpc>
          <a:spcPct val="90000"/>
        </a:lnSpc>
        <a:spcBef>
          <a:spcPts val="1100"/>
        </a:spcBef>
        <a:buFont typeface="Arial" panose="020B0604020202020204" pitchFamily="34" charset="0"/>
        <a:buChar char="•"/>
        <a:defRPr sz="3080" kern="1200">
          <a:solidFill>
            <a:schemeClr val="tx1"/>
          </a:solidFill>
          <a:latin typeface="+mn-lt"/>
          <a:ea typeface="+mn-ea"/>
          <a:cs typeface="+mn-cs"/>
        </a:defRPr>
      </a:lvl1pPr>
      <a:lvl2pPr marL="75438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2pPr>
      <a:lvl3pPr marL="125730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76022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4pPr>
      <a:lvl5pPr marL="226314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5pPr>
      <a:lvl6pPr marL="276606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6pPr>
      <a:lvl7pPr marL="326898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7pPr>
      <a:lvl8pPr marL="377190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8pPr>
      <a:lvl9pPr marL="427482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3pPr>
      <a:lvl4pPr marL="150876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4pPr>
      <a:lvl5pPr marL="201168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6pPr>
      <a:lvl7pPr marL="301752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7pPr>
      <a:lvl8pPr marL="352044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8pPr>
      <a:lvl9pPr marL="402336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  <a:alpha val="3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Рисунок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8381" y="-4916"/>
            <a:ext cx="820378" cy="738612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/>
            </a:outerShdw>
            <a:softEdge rad="31750"/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AEB43CB-D95B-434D-98BB-9971D21E3526}"/>
              </a:ext>
            </a:extLst>
          </p:cNvPr>
          <p:cNvSpPr txBox="1"/>
          <p:nvPr/>
        </p:nvSpPr>
        <p:spPr>
          <a:xfrm>
            <a:off x="6999657" y="3133056"/>
            <a:ext cx="26978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749808">
              <a:spcBef>
                <a:spcPts val="720"/>
              </a:spcBef>
              <a:defRPr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ТРЕБОВАНИЯ К ПРОДАЖЕ ИГРУШЕК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AutoShape 8" descr="Картинки по запросу российский рубль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" name="Rectangle 2">
            <a:extLst>
              <a:ext uri="{FF2B5EF4-FFF2-40B4-BE49-F238E27FC236}">
                <a16:creationId xmlns:a16="http://schemas.microsoft.com/office/drawing/2014/main" id="{CD141A02-F04A-467F-BCA1-E7B2A40A47DF}"/>
              </a:ext>
            </a:extLst>
          </p:cNvPr>
          <p:cNvSpPr>
            <a:spLocks noChangeArrowheads="1"/>
          </p:cNvSpPr>
          <p:nvPr/>
        </p:nvSpPr>
        <p:spPr bwMode="auto">
          <a:xfrm rot="10800000" flipV="1">
            <a:off x="6667499" y="7461335"/>
            <a:ext cx="3385513" cy="307777"/>
          </a:xfrm>
          <a:prstGeom prst="rect">
            <a:avLst/>
          </a:prstGeom>
          <a:solidFill>
            <a:sysClr val="window" lastClr="FFFFFF"/>
          </a:solidFill>
          <a:ln w="2857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ДЛЯ ПРОДАЖИ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280528" y="732011"/>
            <a:ext cx="3419291" cy="6093976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050" b="1" dirty="0" smtClean="0">
              <a:solidFill>
                <a:schemeClr val="tx2"/>
              </a:solidFill>
              <a:latin typeface="Times New Roman" panose="02020603050405020304" pitchFamily="18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1050" b="1" dirty="0" smtClean="0">
                <a:solidFill>
                  <a:schemeClr val="tx2"/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УПРАВЛЕНИЕ РОСПОТРЕБНАДЗОРА ПО </a:t>
            </a:r>
            <a:r>
              <a:rPr lang="ru-RU" sz="1050" b="1" dirty="0">
                <a:solidFill>
                  <a:schemeClr val="tx2"/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РОСТОВСКОЙ </a:t>
            </a:r>
            <a:r>
              <a:rPr lang="ru-RU" sz="1050" b="1" dirty="0" smtClean="0">
                <a:solidFill>
                  <a:schemeClr val="tx2"/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ОБЛАСТИ</a:t>
            </a:r>
          </a:p>
          <a:p>
            <a:pPr algn="just"/>
            <a:endParaRPr lang="ru-RU" sz="1050" b="1" i="1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1463" indent="0">
              <a:spcBef>
                <a:spcPts val="0"/>
              </a:spcBef>
              <a:buFont typeface="Arial" pitchFamily="34" charset="0"/>
              <a:buNone/>
            </a:pPr>
            <a:r>
              <a:rPr lang="ru-RU" sz="1200" b="1" i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Консультирование </a:t>
            </a:r>
            <a:r>
              <a:rPr lang="ru-RU" sz="1200" b="1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личном приеме</a:t>
            </a:r>
            <a:r>
              <a:rPr lang="en-US" sz="1200" b="1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1200" b="1" i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г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Ростов-на-Дону, ул. Селиванова, д.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66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вторник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четверг с 09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:00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18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:00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1200" b="1" i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Консультирование в </a:t>
            </a:r>
            <a:r>
              <a:rPr lang="ru-RU" sz="1200" b="1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телефонном режиме </a:t>
            </a:r>
            <a:r>
              <a:rPr lang="ru-RU" sz="1200" b="1" i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</a:p>
          <a:p>
            <a:pPr algn="just"/>
            <a:r>
              <a:rPr lang="ru-RU" sz="12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(863) 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282-82-64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вторник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четверг с 09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:00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18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:00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перерыв с 13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00 до 14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00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1463" indent="0" algn="just">
              <a:spcBef>
                <a:spcPts val="0"/>
              </a:spcBef>
              <a:buNone/>
            </a:pPr>
            <a:endParaRPr 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1463" indent="0" algn="ctr">
              <a:spcBef>
                <a:spcPts val="0"/>
              </a:spcBef>
              <a:buFont typeface="Arial" pitchFamily="34" charset="0"/>
              <a:buNone/>
            </a:pPr>
            <a:r>
              <a:rPr lang="ru-RU" sz="105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ФЕДЕРАЛЬНОЕ БЮДЖЕТНОЕ УЧРЕЖДЕНИЕ ЗДРАВООХРАНЕНИЯ</a:t>
            </a:r>
          </a:p>
          <a:p>
            <a:pPr marL="271463" indent="0" algn="ctr">
              <a:spcBef>
                <a:spcPts val="0"/>
              </a:spcBef>
              <a:buFont typeface="Arial" pitchFamily="34" charset="0"/>
              <a:buNone/>
            </a:pPr>
            <a:r>
              <a:rPr lang="ru-RU" sz="105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«ЦЕНТР ГИГЕНЫ И ЭПИДЕМИОЛОГИИ В РОСТОВСКОЙ </a:t>
            </a:r>
            <a:r>
              <a:rPr lang="ru-RU" sz="105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ОБЛАСТИ»</a:t>
            </a:r>
          </a:p>
          <a:p>
            <a:pPr marL="271463" indent="0" algn="ctr">
              <a:spcBef>
                <a:spcPts val="0"/>
              </a:spcBef>
              <a:buFont typeface="Arial" pitchFamily="34" charset="0"/>
              <a:buNone/>
            </a:pPr>
            <a:endParaRPr lang="ru-RU" sz="1050" b="1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1463" indent="0">
              <a:spcBef>
                <a:spcPts val="0"/>
              </a:spcBef>
              <a:buFont typeface="Arial" pitchFamily="34" charset="0"/>
              <a:buNone/>
            </a:pPr>
            <a:r>
              <a:rPr lang="ru-RU" sz="1200" b="1" i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Консультирование при личном приеме</a:t>
            </a:r>
            <a:r>
              <a:rPr lang="en-US" sz="1200" b="1" i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1200" b="1" i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1463" indent="0">
              <a:spcBef>
                <a:spcPts val="0"/>
              </a:spcBef>
              <a:buFont typeface="Arial" pitchFamily="34" charset="0"/>
              <a:buNone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г. Ростов-на-Дону, пр. Космонавтов, д. 29 </a:t>
            </a:r>
          </a:p>
          <a:p>
            <a:pPr marL="271463" indent="0">
              <a:spcBef>
                <a:spcPts val="0"/>
              </a:spcBef>
              <a:buFont typeface="Arial" pitchFamily="34" charset="0"/>
              <a:buNone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понедельник, среда, пятница с 09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:00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 18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:00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271463" indent="0">
              <a:spcBef>
                <a:spcPts val="0"/>
              </a:spcBef>
              <a:buFont typeface="Arial" pitchFamily="34" charset="0"/>
              <a:buNone/>
            </a:pPr>
            <a:r>
              <a:rPr lang="ru-RU" sz="1200" b="1" i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Консультирование  в телефонном режиме</a:t>
            </a:r>
            <a:r>
              <a:rPr lang="en-US" sz="1200" b="1" i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271463" indent="0">
              <a:spcBef>
                <a:spcPts val="0"/>
              </a:spcBef>
              <a:buFont typeface="Arial" pitchFamily="34" charset="0"/>
              <a:buNone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(863) 235-19-00</a:t>
            </a:r>
          </a:p>
          <a:p>
            <a:pPr marL="271463" indent="0">
              <a:spcBef>
                <a:spcPts val="0"/>
              </a:spcBef>
              <a:buFont typeface="Arial" pitchFamily="34" charset="0"/>
              <a:buNone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понедельник, среда, пятница с 09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:00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 18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:00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1463" indent="0">
              <a:spcBef>
                <a:spcPts val="0"/>
              </a:spcBef>
              <a:buFont typeface="Arial" pitchFamily="34" charset="0"/>
              <a:buNone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перерыв с 13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00 до 14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00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1463" indent="0">
              <a:spcBef>
                <a:spcPts val="0"/>
              </a:spcBef>
              <a:buFont typeface="Arial" pitchFamily="34" charset="0"/>
              <a:buNone/>
            </a:pPr>
            <a:endParaRPr 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1463" indent="0" algn="ctr">
              <a:spcBef>
                <a:spcPts val="0"/>
              </a:spcBef>
              <a:buFont typeface="Arial" pitchFamily="34" charset="0"/>
              <a:buNone/>
            </a:pPr>
            <a:r>
              <a:rPr lang="ru-RU" sz="105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«ВИРТУАЛЬНАЯ ПРИЕМНАЯ» </a:t>
            </a:r>
          </a:p>
          <a:p>
            <a:pPr marL="271463" algn="ctr"/>
            <a:r>
              <a:rPr lang="ru-RU" sz="105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Задать вопрос потребители могут через «виртуальную приемную»</a:t>
            </a:r>
          </a:p>
          <a:p>
            <a:pPr marL="271463" algn="ctr"/>
            <a:r>
              <a:rPr lang="ru-RU" sz="105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сайте </a:t>
            </a:r>
            <a:r>
              <a:rPr lang="en-US" sz="105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http://zpp.rospotrebnadzor.ru</a:t>
            </a:r>
            <a:endParaRPr lang="ru-RU" sz="1050" b="1" i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1463" indent="0" algn="just">
              <a:spcBef>
                <a:spcPts val="0"/>
              </a:spcBef>
              <a:buFont typeface="Arial" pitchFamily="34" charset="0"/>
              <a:buNone/>
            </a:pPr>
            <a:endParaRPr lang="ru-RU" sz="105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05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ТЕЛЕФОН ЕДИНОГО КОНСУЛЬТАЦИОННОГО ЦЕНТРА РОСПОТРЕБНАДЗОРА</a:t>
            </a:r>
          </a:p>
          <a:p>
            <a:pPr algn="ctr"/>
            <a:r>
              <a:rPr lang="ru-RU" sz="1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8-800-555-49-43</a:t>
            </a:r>
          </a:p>
          <a:p>
            <a:pPr algn="ctr"/>
            <a:r>
              <a:rPr lang="ru-RU" sz="105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(ежедневно, круглосуточно)</a:t>
            </a:r>
            <a:endParaRPr lang="ru-RU" sz="105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1463" indent="0" algn="just">
              <a:spcBef>
                <a:spcPts val="0"/>
              </a:spcBef>
              <a:buNone/>
            </a:pPr>
            <a:r>
              <a:rPr lang="ru-RU" sz="105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endParaRPr lang="en-US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167406" y="16880"/>
            <a:ext cx="3500094" cy="584775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/>
              <a:t>Консультационный центр для потребителей: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3800375" y="7536820"/>
            <a:ext cx="24765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/>
              <a:t>Ростов-на-Дону </a:t>
            </a:r>
            <a:r>
              <a:rPr lang="ru-RU" sz="1200" dirty="0" smtClean="0"/>
              <a:t>2019г</a:t>
            </a:r>
            <a:r>
              <a:rPr lang="ru-RU" sz="1200" dirty="0"/>
              <a:t>.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D267BCF9-716E-48C8-87BB-E6D2C312E0CF}"/>
              </a:ext>
            </a:extLst>
          </p:cNvPr>
          <p:cNvSpPr/>
          <p:nvPr/>
        </p:nvSpPr>
        <p:spPr>
          <a:xfrm>
            <a:off x="0" y="0"/>
            <a:ext cx="3167406" cy="830997"/>
          </a:xfrm>
          <a:prstGeom prst="rect">
            <a:avLst/>
          </a:prstGeom>
          <a:solidFill>
            <a:srgbClr val="00B0F0"/>
          </a:solidFill>
          <a:ln w="28575"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Консультирование потребителей в МФЦ городов и районов Ростовской области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0" y="827257"/>
            <a:ext cx="3176833" cy="692497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Обращаем внимание, что в настоящее время Вы можете получить консультацию по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вопросам защиты прав потребителей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том числе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режиме прямой видеосвязи через МФЦ городов и районов Ростовской области.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г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Ростове-на-Дону консультирование потребителей в МФЦ осуществляется по адресам: ул. Большая Садовая, 55;  ул. Большая Садовая, 83; ул. Тульская, 2; пр. Стачки, 46; пр. Коммунистический, 32/3; ул. Казахская, 107; ул. 3-я Линия, 4; пр. Королева, 9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По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результатам консультирования можно будет также подать жалобу по факту нарушения законодательства в сфере защиты прав потребителей или заявление об оказании правовой помощи в подготовке проекта претензии к продавцу (исполнителю), искового заявления в суд.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Онлайн-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консультации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проводятся в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МФЦ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специалистами отдела защиты прав потребителей Управления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Роспотребнадзора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 Ростовской области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вторникам каждого месяца с 10:00 до 17:00. В случае, когда вторник выпадает на праздничный день, сеанс видеосвязи проводится в ближайший рабочий день Управления, следующий после праздничного дня. Запись на консультацию в режиме видеосвязи осуществляется сотрудниками МФЦ при предъявлении паспорта, не менее чем за сутки до даты консультирования.</a:t>
            </a:r>
          </a:p>
          <a:p>
            <a:pPr algn="ctr">
              <a:buClr>
                <a:srgbClr val="2F82BB"/>
              </a:buClr>
              <a:defRPr/>
            </a:pPr>
            <a:endParaRPr lang="ru-RU" sz="12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Clr>
                <a:srgbClr val="2F82BB"/>
              </a:buClr>
              <a:defRPr/>
            </a:pPr>
            <a:endParaRPr lang="ru-RU" sz="12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Clr>
                <a:srgbClr val="2F82BB"/>
              </a:buClr>
              <a:defRPr/>
            </a:pPr>
            <a:endParaRPr lang="ru-RU" sz="12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639109" y="831130"/>
            <a:ext cx="341929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050" b="1" dirty="0" smtClean="0">
              <a:solidFill>
                <a:schemeClr val="tx2"/>
              </a:solidFill>
              <a:latin typeface="Times New Roman" panose="02020603050405020304" pitchFamily="18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algn="ctr"/>
            <a:endParaRPr lang="ru-RU" sz="1050" b="1" dirty="0" smtClean="0">
              <a:solidFill>
                <a:schemeClr val="tx2"/>
              </a:solidFill>
              <a:latin typeface="Times New Roman" panose="02020603050405020304" pitchFamily="18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1050" b="1" dirty="0" smtClean="0">
                <a:solidFill>
                  <a:schemeClr val="tx2"/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УПРАВЛЕНИЕ </a:t>
            </a:r>
            <a:r>
              <a:rPr lang="ru-RU" sz="1050" b="1" dirty="0">
                <a:solidFill>
                  <a:schemeClr val="tx2"/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ФЕДЕРАЛЬНОЙ СЛУЖБЫ ПО НАДЗОРУ В СФЕРЕ ЗАЩИТЫ ПРАВ ПОТРЕБИТЕЛЕЙ И БЛАГОПОЛУЧИЯ ЧЕЛОВЕКА ПО РОСТОВСКОЙ ОБЛАСТИ</a:t>
            </a:r>
          </a:p>
          <a:p>
            <a:pPr marL="271463" indent="0" algn="just">
              <a:spcBef>
                <a:spcPts val="0"/>
              </a:spcBef>
              <a:buNone/>
            </a:pPr>
            <a:endParaRPr 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1463" indent="0" algn="ctr">
              <a:spcBef>
                <a:spcPts val="0"/>
              </a:spcBef>
              <a:buFont typeface="Arial" pitchFamily="34" charset="0"/>
              <a:buNone/>
            </a:pPr>
            <a:r>
              <a:rPr lang="ru-RU" sz="105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ФЕДЕРАЛЬНОЕ БЮДЖЕТНОЕ УЧРЕЖДЕНИЕ ЗДРАВООХРАНЕНИЯ</a:t>
            </a:r>
          </a:p>
          <a:p>
            <a:pPr marL="271463" indent="0" algn="ctr">
              <a:spcBef>
                <a:spcPts val="0"/>
              </a:spcBef>
              <a:buFont typeface="Arial" pitchFamily="34" charset="0"/>
              <a:buNone/>
            </a:pPr>
            <a:r>
              <a:rPr lang="ru-RU" sz="105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«ЦЕНТР ГИГЕНЫ И ЭПИДЕМИОЛОГИИ В РОСТОВСКОЙ ОБЛАСТИ»</a:t>
            </a:r>
          </a:p>
          <a:p>
            <a:pPr marL="271463" indent="0" algn="just">
              <a:spcBef>
                <a:spcPts val="0"/>
              </a:spcBef>
              <a:buNone/>
            </a:pPr>
            <a:endParaRPr lang="en-US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9109" y="3989890"/>
            <a:ext cx="3413903" cy="3471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3988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  <a:alpha val="3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70772358-492D-47B6-9D58-9236936B30A2}"/>
              </a:ext>
            </a:extLst>
          </p:cNvPr>
          <p:cNvSpPr/>
          <p:nvPr/>
        </p:nvSpPr>
        <p:spPr>
          <a:xfrm>
            <a:off x="6771107" y="31489"/>
            <a:ext cx="3286135" cy="7848302"/>
          </a:xfrm>
          <a:prstGeom prst="rect">
            <a:avLst/>
          </a:prstGeom>
          <a:solidFill>
            <a:sysClr val="window" lastClr="FFFFFF"/>
          </a:solidFill>
        </p:spPr>
        <p:txBody>
          <a:bodyPr wrap="square">
            <a:spAutoFit/>
          </a:bodyPr>
          <a:lstStyle/>
          <a:p>
            <a:pPr algn="just"/>
            <a:r>
              <a:rPr lang="ru-RU" sz="900" dirty="0"/>
              <a:t> </a:t>
            </a:r>
            <a:r>
              <a:rPr lang="ru-RU" sz="9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Если</a:t>
            </a:r>
            <a:r>
              <a:rPr lang="en-US" sz="9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9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приобретенная </a:t>
            </a:r>
            <a:r>
              <a:rPr lang="ru-RU" sz="9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игрушка не имеет недостатков, но она не подошла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по форме, габаритам, фасону, расцветке, размеру или комплектации, статьей 25 Закона предусмотрено право потребителя обменять такой товар у продавца в </a:t>
            </a:r>
            <a:r>
              <a:rPr lang="ru-RU" sz="9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течение</a:t>
            </a:r>
            <a:r>
              <a:rPr lang="en-US" sz="9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9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четырнадцати </a:t>
            </a:r>
            <a:r>
              <a:rPr lang="ru-RU" sz="9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дней</a:t>
            </a:r>
            <a:r>
              <a:rPr lang="ru-RU" sz="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считая дня его покупки.</a:t>
            </a:r>
          </a:p>
          <a:p>
            <a:pPr algn="just"/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этом необходимо соблюдение следующих условий: товар не был в употреблении, сохранены его товарный вид, потребительские свойства, пломбы, фабричные ярлыки, а также имеется товарный или кассовый чек, либо иной подтверждающий оплату указанного товара документ. Отсутствие у потребителя товарного чека или кассового чека либо иного подтверждающего оплату товара документа не лишает его возможности ссылаться на свидетельские показания.</a:t>
            </a:r>
          </a:p>
          <a:p>
            <a:pPr algn="just"/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нужного для замены товара в день обращения потребителя к продавцу не нашлось, потребитель вправе отказаться от исполнения договора купли-продажи и потребовать возврата уплаченной за игрушку денежной суммы. Требование потребителя о возврате денег в такой ситуации подлежит удовлетворению в течение </a:t>
            </a:r>
            <a:r>
              <a:rPr lang="ru-RU" sz="9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 дней.</a:t>
            </a:r>
            <a:endParaRPr lang="ru-RU" sz="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Нельзя не отметить: электронные игрушки в этом контексте являются исключением.</a:t>
            </a:r>
          </a:p>
          <a:p>
            <a:pPr algn="just"/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Указанное ограничение содержится в Перечне непродовольственных товаров надлежащего качества, не подлежащих возврату или обмену на аналогичный товар других размера, формы, габарита, фасона, расцветки или комплектации, утвержденном Постановлением Правительства РФ от 19.01.1998 г. №  55.</a:t>
            </a:r>
          </a:p>
          <a:p>
            <a:pPr algn="just"/>
            <a:r>
              <a:rPr lang="ru-RU" sz="9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Если</a:t>
            </a:r>
            <a:r>
              <a:rPr lang="ru-RU" sz="9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же в приобретенной игрушке </a:t>
            </a:r>
            <a:r>
              <a:rPr lang="ru-RU" sz="9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выявлены недостатки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(которые не были оговорены продавцом при покупке), потребитель праве предъявить продавцу, изготовителю (уполномоченной им организации или индивидуальному предпринимателю) либо импортеру одно из требований предусмотренных пунктом  1 статьи 18 Закона:</a:t>
            </a:r>
          </a:p>
          <a:p>
            <a:pPr algn="just"/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о замене на товар этой же марки (модели, артикула);</a:t>
            </a:r>
          </a:p>
          <a:p>
            <a:pPr algn="just"/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о замене на такой же товар другой марки (модели, артикула) с соответствующим перерасчётом покупной цены;</a:t>
            </a:r>
          </a:p>
          <a:p>
            <a:pPr algn="just"/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о соразмерном уменьшении покупной цены;</a:t>
            </a:r>
          </a:p>
          <a:p>
            <a:pPr algn="just"/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об отказе от исполнения договора купли-продажи и возврате уплаченной за товар денежной суммы.</a:t>
            </a:r>
          </a:p>
          <a:p>
            <a:pPr algn="just"/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Обнаружив недостаток игрушки, обращайтесь к продавцу, с письменной претензией. Претензия должна быть составлена в двух экземплярах. Один экземпляр передается продавцу, а на другом продавец должен сделать отметку о принятии претензии. При отказе продавца от получения претензии, ее следует направить по юридическому адресу организации заказным письмом с уведомлением о вручении. Если спор не получилось урегулировать в досудебном порядке, посредством направления претензии, потребитель имеет право обратиться в суд с исковым заявлением для защиты своих прав и законных интересов</a:t>
            </a:r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sz="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sz="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F2BF4B29-CB7A-4E25-955A-A1C3BAB41726}"/>
              </a:ext>
            </a:extLst>
          </p:cNvPr>
          <p:cNvSpPr/>
          <p:nvPr/>
        </p:nvSpPr>
        <p:spPr>
          <a:xfrm>
            <a:off x="-6698" y="325007"/>
            <a:ext cx="3397598" cy="7432804"/>
          </a:xfrm>
          <a:prstGeom prst="rect">
            <a:avLst/>
          </a:prstGeom>
          <a:solidFill>
            <a:sysClr val="window" lastClr="FFFFFF"/>
          </a:solidFill>
        </p:spPr>
        <p:txBody>
          <a:bodyPr wrap="square">
            <a:spAutoFit/>
          </a:bodyPr>
          <a:lstStyle/>
          <a:p>
            <a:pPr algn="just"/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обращения на рынке продукции для детей, выпускаемой в обращение на территории государств - членов Таможенного союза, независимо от страны происхождения, предусматривают, что продукция для детей и подростков, игрушки выпускаются в обращение на рынке при их соответствии Техническому регламенту Таможенного союза «О безопасности продукции, предназначенной для детей и подростков» (ТР ТС 007/2011) и Техническому регламенту Таможенного союза «О безопасности игрушек» (ТР ТС 008/2011), а также другим техническим регламентам Таможенного союза, </a:t>
            </a:r>
            <a:r>
              <a:rPr lang="ru-RU" sz="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ЕврАзЭС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действие которых на них распространяется, и при условии, что они прошли подтверждение соответствия ТР ТС 007/2011 и ТР ТС 008/2011, а также другим техническим регламентам Таможенного союза, </a:t>
            </a:r>
            <a:r>
              <a:rPr lang="ru-RU" sz="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ЕврАзЭС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действие которых на них распространяется</a:t>
            </a:r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этом, Технический регламент Таможенного союза «О безопасности продукции, предназначенной для детей и подростков» (ТР ТС 007/2011) и Технический регламент Таможенного союза «О безопасности игрушек» (ТР ТС 008/2011), устанавливают «обязательные требования безопасности к продукции, предназначенной для детей по показателям химической, биологической, механической и термической безопасности в целях защиты жизни и здоровья детей и подростков, а также предупреждения действий, вводящих в заблуждение пользователей продукции</a:t>
            </a:r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en-US" sz="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Продукция для детей и подростков, игрушки соответствие которых требованиям настоящего технического регламента Таможенного союза не подтверждено, не должны быть маркированы единым знаком обращения продукции на рынке государств - членов Таможенного </a:t>
            </a:r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союза.</a:t>
            </a:r>
            <a:endParaRPr lang="en-US" sz="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Приобретая 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продукцию для детей и игрушки, в том числе посредством трансграничной интернет – торговли, следует обратить внимание на отдельные предостережения, которые содержатся в ТР ТС 007/2011 и ТР ТС 008/2011</a:t>
            </a:r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Маркировка продукции, предназначенной для детей и подростков, должна быть достоверной, проверяемой, читаемой и доступной для осмотра и идентификации. Маркировку продукции наносят на изделие, этикетку, прикрепляемую к изделию или товарный ярлык, упаковку изделия, упаковку группы изделий или листок-вкладыш к продукции (статья 9 ТР ТС 007/2011).</a:t>
            </a:r>
          </a:p>
          <a:p>
            <a:pPr algn="just"/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Маркировка игрушек должна содержать следующую информацию:</a:t>
            </a:r>
          </a:p>
          <a:p>
            <a:pPr algn="just"/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-наименование игрушки; </a:t>
            </a:r>
          </a:p>
          <a:p>
            <a:pPr algn="just"/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наименование страны, где изготовлена игрушка; - наименование и местонахождение изготовителя</a:t>
            </a:r>
          </a:p>
          <a:p>
            <a:pPr algn="just"/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товарный знак изготовителя (при наличии); - минимальный возраст ребенка, для которого предназначена игрушка или пиктограмма, обозначающая возраст ребенка; </a:t>
            </a:r>
          </a:p>
          <a:p>
            <a:pPr algn="just"/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основной конструкционный </a:t>
            </a:r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(для детей до 3 лет) (при необходимости); </a:t>
            </a:r>
          </a:p>
          <a:p>
            <a:pPr marL="171450" indent="-171450" algn="just">
              <a:buFontTx/>
              <a:buChar char="-"/>
            </a:pPr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способы 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ухода за игрушкой (при необходимости); </a:t>
            </a:r>
            <a:endParaRPr lang="en-US" sz="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indent="-171450" algn="just">
              <a:buFontTx/>
              <a:buChar char="-"/>
            </a:pPr>
            <a:endParaRPr lang="ru-RU" sz="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319D16B-B3F3-4910-B67B-AF5DB1661212}"/>
              </a:ext>
            </a:extLst>
          </p:cNvPr>
          <p:cNvSpPr/>
          <p:nvPr/>
        </p:nvSpPr>
        <p:spPr>
          <a:xfrm>
            <a:off x="-18904" y="200055"/>
            <a:ext cx="33076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D267BCF9-716E-48C8-87BB-E6D2C312E0CF}"/>
              </a:ext>
            </a:extLst>
          </p:cNvPr>
          <p:cNvSpPr/>
          <p:nvPr/>
        </p:nvSpPr>
        <p:spPr>
          <a:xfrm>
            <a:off x="34702" y="20206"/>
            <a:ext cx="3356198" cy="246221"/>
          </a:xfrm>
          <a:prstGeom prst="rect">
            <a:avLst/>
          </a:prstGeom>
          <a:solidFill>
            <a:srgbClr val="00B0F0"/>
          </a:solidFill>
          <a:ln w="28575"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000" b="1" dirty="0" smtClean="0">
                <a:latin typeface="Times New Roman" panose="02020603050405020304" pitchFamily="18" charset="0"/>
                <a:cs typeface="Times New Roman" pitchFamily="18" charset="0"/>
              </a:rPr>
              <a:t>ТРЕБОВАНИЯ К МАРКИРОВКЕ ТОВАРА</a:t>
            </a:r>
            <a:endParaRPr lang="ru-RU" sz="1000" b="1" dirty="0">
              <a:latin typeface="Times New Roman" panose="02020603050405020304" pitchFamily="18" charset="0"/>
              <a:cs typeface="Times New Roman" pitchFamily="18" charset="0"/>
            </a:endParaRPr>
          </a:p>
        </p:txBody>
      </p:sp>
      <p:sp>
        <p:nvSpPr>
          <p:cNvPr id="3" name="AutoShape 2" descr="Картинки по запросу микрозайм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70772358-492D-47B6-9D58-9236936B30A2}"/>
              </a:ext>
            </a:extLst>
          </p:cNvPr>
          <p:cNvSpPr/>
          <p:nvPr/>
        </p:nvSpPr>
        <p:spPr>
          <a:xfrm>
            <a:off x="3401593" y="494332"/>
            <a:ext cx="3380207" cy="2739211"/>
          </a:xfrm>
          <a:prstGeom prst="rect">
            <a:avLst/>
          </a:prstGeom>
          <a:solidFill>
            <a:sysClr val="window" lastClr="FFFFFF"/>
          </a:solidFill>
        </p:spPr>
        <p:txBody>
          <a:bodyPr wrap="square">
            <a:spAutoFit/>
          </a:bodyPr>
          <a:lstStyle/>
          <a:p>
            <a:pPr algn="just"/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дата 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изготовления (месяц, год</a:t>
            </a:r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срок службы или срок годности (при их установлении</a:t>
            </a:r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indent="-171450" algn="just">
              <a:buFontTx/>
              <a:buChar char="-"/>
            </a:pPr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хранения (при необходимости</a:t>
            </a:r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en-US" sz="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зависимости от вида игрушки в содержание маркировки, включают</a:t>
            </a:r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Tx/>
              <a:buChar char="-"/>
            </a:pPr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комплектность 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(для </a:t>
            </a:r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наборов)</a:t>
            </a:r>
            <a:r>
              <a:rPr lang="en-US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171450" indent="-171450" algn="just">
              <a:buFontTx/>
              <a:buChar char="-"/>
            </a:pP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эксплуатации </a:t>
            </a:r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игрушки</a:t>
            </a:r>
            <a:r>
              <a:rPr lang="en-US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171450" indent="-171450" algn="just">
              <a:buFontTx/>
              <a:buChar char="-"/>
            </a:pP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способы гигиенической </a:t>
            </a:r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обработки</a:t>
            </a:r>
            <a:r>
              <a:rPr lang="en-US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171450" indent="-171450" algn="just">
              <a:buFontTx/>
              <a:buChar char="-"/>
            </a:pP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меры безопасности при обращении с </a:t>
            </a:r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игрушкой</a:t>
            </a:r>
            <a:r>
              <a:rPr lang="en-US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171450" indent="-171450" algn="just">
              <a:buFontTx/>
              <a:buChar char="-"/>
            </a:pP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предупредительные </a:t>
            </a:r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надписи</a:t>
            </a:r>
            <a:r>
              <a:rPr lang="en-US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171450" indent="-171450" algn="just">
              <a:buFontTx/>
              <a:buChar char="-"/>
            </a:pP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инструкцию по сборке</a:t>
            </a:r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Одно из основных требований безопасности игрушек предусматривает, что не допускается поверхностное окрашивание и роспись игрушек-погремушек и игрушек, контактирующих со ртом ребенка</a:t>
            </a:r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игрушках, не предназначенных для детей в возрасте до 3 лет, должно быть нанесено условное графическое обозначение с предупреждающим указанием возрастной группы</a:t>
            </a:r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70772358-492D-47B6-9D58-9236936B30A2}"/>
              </a:ext>
            </a:extLst>
          </p:cNvPr>
          <p:cNvSpPr/>
          <p:nvPr/>
        </p:nvSpPr>
        <p:spPr>
          <a:xfrm>
            <a:off x="3382234" y="3188555"/>
            <a:ext cx="3388584" cy="4662815"/>
          </a:xfrm>
          <a:prstGeom prst="rect">
            <a:avLst/>
          </a:prstGeom>
          <a:solidFill>
            <a:sysClr val="window" lastClr="FFFFFF"/>
          </a:solidFill>
        </p:spPr>
        <p:txBody>
          <a:bodyPr wrap="square">
            <a:spAutoFit/>
          </a:bodyPr>
          <a:lstStyle/>
          <a:p>
            <a:pPr algn="just"/>
            <a:r>
              <a:rPr lang="ru-RU" sz="8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Основными нормативными документами, регулирующими продажу детских игрушек, являются: Закон Российской Федерации от 7 февраля 1992 года № 2300-1 «О защите прав потребителей» (далее – Закон), Правила продажи отдельных видов товаров, утвержденные Постановлением Правительства РФ от 19.01.1998г. № 55 (далее — Постановление Правительства РФ от 19.01.1998г. № 55), а также Технический </a:t>
            </a:r>
            <a:r>
              <a:rPr lang="ru-RU" sz="89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регламент</a:t>
            </a:r>
            <a:r>
              <a:rPr lang="en-US" sz="89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8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Таможенного союза ТР ТС 008/2011 «О безопасности игрушек», утвержденный Решением комиссии Таможенного союза от 23.09.2011г. № 798 (далее – ТР ТС № 008/2011).</a:t>
            </a:r>
            <a:endParaRPr lang="en-US" sz="89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8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выборе детских игрушек необходимо ознакомиться с имеющейся информацией о товаре, маркировкой, которая может быть нанесена на игрушку, упаковку, или вкладыш, сопровождающий игрушку. Маркировка должна быть достоверной, проверяемой, четкой, легко читаемой, а также доступной для осмотра и идентификации</a:t>
            </a:r>
            <a:r>
              <a:rPr lang="ru-RU" sz="89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89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8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зависимости от вида игрушки в содержание маркировки включают: комплектность (для наборов), правила эксплуатации игрушки, способы гигиенической обработки, меры безопасности при обращении с игрушкой, предупредительные надписи, инструкцию по сборке.</a:t>
            </a:r>
          </a:p>
          <a:p>
            <a:pPr algn="just"/>
            <a:r>
              <a:rPr lang="ru-RU" sz="8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Игрушка должна быть разработана и изготовлена таким образом, чтобы при ее применении по назначению она не представляла опасности для жизни и здоровья  детей, а также соответствовала требованиям безопасности</a:t>
            </a:r>
            <a:r>
              <a:rPr lang="ru-RU" sz="89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89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890" dirty="0"/>
              <a:t> </a:t>
            </a:r>
            <a:r>
              <a:rPr lang="ru-RU" sz="89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</a:t>
            </a:r>
            <a:r>
              <a:rPr lang="en-US" sz="89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89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приобретенная игрушка не имеет недостатков, но она не подошла</a:t>
            </a:r>
            <a:r>
              <a:rPr lang="ru-RU" sz="8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по форме, габаритам, фасону, расцветке, размеру или комплектации, статьей 25 Закона предусмотрено право потребителя обменять такой товар у продавца в </a:t>
            </a:r>
            <a:r>
              <a:rPr lang="ru-RU" sz="89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течение</a:t>
            </a:r>
            <a:r>
              <a:rPr lang="en-US" sz="89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89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четырнадцати дней</a:t>
            </a:r>
            <a:r>
              <a:rPr lang="ru-RU" sz="89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8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считая дня его покупки</a:t>
            </a:r>
            <a:r>
              <a:rPr lang="ru-RU" sz="89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8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При этом необходимо соблюдение следующих условий: товар не был в употреблении, сохранены его товарный вид, потребительские свойства, пломбы, фабричные ярлыки, а также </a:t>
            </a:r>
            <a:r>
              <a:rPr lang="ru-RU" sz="89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имеется</a:t>
            </a:r>
            <a:endParaRPr lang="ru-RU" sz="89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D267BCF9-716E-48C8-87BB-E6D2C312E0CF}"/>
              </a:ext>
            </a:extLst>
          </p:cNvPr>
          <p:cNvSpPr/>
          <p:nvPr/>
        </p:nvSpPr>
        <p:spPr>
          <a:xfrm>
            <a:off x="3403037" y="3001532"/>
            <a:ext cx="3367783" cy="246221"/>
          </a:xfrm>
          <a:prstGeom prst="rect">
            <a:avLst/>
          </a:prstGeom>
          <a:solidFill>
            <a:srgbClr val="00B0F0"/>
          </a:solidFill>
          <a:ln w="28575"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000" b="1" dirty="0" smtClean="0">
                <a:latin typeface="Times New Roman" panose="02020603050405020304" pitchFamily="18" charset="0"/>
                <a:cs typeface="Times New Roman" pitchFamily="18" charset="0"/>
              </a:rPr>
              <a:t>ПРАВИЛА ПРОДАЖИ ИГРУШЕК</a:t>
            </a:r>
            <a:endParaRPr lang="ru-RU" sz="1000" b="1" dirty="0">
              <a:latin typeface="Times New Roman" panose="02020603050405020304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17BE5C2E-D22B-43E5-9196-14C6B6A2B477}"/>
              </a:ext>
            </a:extLst>
          </p:cNvPr>
          <p:cNvSpPr/>
          <p:nvPr/>
        </p:nvSpPr>
        <p:spPr>
          <a:xfrm>
            <a:off x="3392058" y="31489"/>
            <a:ext cx="3389742" cy="50783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Закон РФ «О защите прав потребителей»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Постановление Правительства РФ № 55 «Правила продажи отдельных видов товаров»</a:t>
            </a:r>
            <a:endParaRPr lang="ru-RU" sz="9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7549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Brochure">
      <a:dk1>
        <a:sysClr val="windowText" lastClr="000000"/>
      </a:dk1>
      <a:lt1>
        <a:sysClr val="window" lastClr="FFFFFF"/>
      </a:lt1>
      <a:dk2>
        <a:srgbClr val="323232"/>
      </a:dk2>
      <a:lt2>
        <a:srgbClr val="E6E6E6"/>
      </a:lt2>
      <a:accent1>
        <a:srgbClr val="74CBC8"/>
      </a:accent1>
      <a:accent2>
        <a:srgbClr val="EDC765"/>
      </a:accent2>
      <a:accent3>
        <a:srgbClr val="8AC867"/>
      </a:accent3>
      <a:accent4>
        <a:srgbClr val="F0924C"/>
      </a:accent4>
      <a:accent5>
        <a:srgbClr val="907CB3"/>
      </a:accent5>
      <a:accent6>
        <a:srgbClr val="E87C8D"/>
      </a:accent6>
      <a:hlink>
        <a:srgbClr val="74CBC8"/>
      </a:hlink>
      <a:folHlink>
        <a:srgbClr val="907CB3"/>
      </a:folHlink>
    </a:clrScheme>
    <a:fontScheme name="Verdana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rochure_Blueglass_Trifold_TP103417195.potx" id="{B88E9366-3522-4E26-B062-233ACD5D0D11}" vid="{CADBFB46-510C-461D-8030-381CE1CEAAA4}"/>
    </a:ext>
  </a:extLst>
</a:theme>
</file>

<file path=ppt/theme/theme2.xml><?xml version="1.0" encoding="utf-8"?>
<a:theme xmlns:a="http://schemas.openxmlformats.org/drawingml/2006/main" name="Office Theme">
  <a:themeElements>
    <a:clrScheme name="Brochure">
      <a:dk1>
        <a:sysClr val="windowText" lastClr="000000"/>
      </a:dk1>
      <a:lt1>
        <a:sysClr val="window" lastClr="FFFFFF"/>
      </a:lt1>
      <a:dk2>
        <a:srgbClr val="323232"/>
      </a:dk2>
      <a:lt2>
        <a:srgbClr val="E6E6E6"/>
      </a:lt2>
      <a:accent1>
        <a:srgbClr val="74CBC8"/>
      </a:accent1>
      <a:accent2>
        <a:srgbClr val="EDC765"/>
      </a:accent2>
      <a:accent3>
        <a:srgbClr val="8AC867"/>
      </a:accent3>
      <a:accent4>
        <a:srgbClr val="F0924C"/>
      </a:accent4>
      <a:accent5>
        <a:srgbClr val="907CB3"/>
      </a:accent5>
      <a:accent6>
        <a:srgbClr val="E87C8D"/>
      </a:accent6>
      <a:hlink>
        <a:srgbClr val="74CBC8"/>
      </a:hlink>
      <a:folHlink>
        <a:srgbClr val="907CB3"/>
      </a:folHlink>
    </a:clrScheme>
    <a:fontScheme name="Verdana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Brochure">
      <a:dk1>
        <a:sysClr val="windowText" lastClr="000000"/>
      </a:dk1>
      <a:lt1>
        <a:sysClr val="window" lastClr="FFFFFF"/>
      </a:lt1>
      <a:dk2>
        <a:srgbClr val="323232"/>
      </a:dk2>
      <a:lt2>
        <a:srgbClr val="E6E6E6"/>
      </a:lt2>
      <a:accent1>
        <a:srgbClr val="74CBC8"/>
      </a:accent1>
      <a:accent2>
        <a:srgbClr val="EDC765"/>
      </a:accent2>
      <a:accent3>
        <a:srgbClr val="8AC867"/>
      </a:accent3>
      <a:accent4>
        <a:srgbClr val="F0924C"/>
      </a:accent4>
      <a:accent5>
        <a:srgbClr val="907CB3"/>
      </a:accent5>
      <a:accent6>
        <a:srgbClr val="E87C8D"/>
      </a:accent6>
      <a:hlink>
        <a:srgbClr val="74CBC8"/>
      </a:hlink>
      <a:folHlink>
        <a:srgbClr val="907CB3"/>
      </a:folHlink>
    </a:clrScheme>
    <a:fontScheme name="Verdana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F11B58DB-4786-47F4-9D10-169C6344139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Бизнес-буклет</Template>
  <TotalTime>4883</TotalTime>
  <Words>1062</Words>
  <Application>Microsoft Office PowerPoint</Application>
  <PresentationFormat>Произвольный</PresentationFormat>
  <Paragraphs>91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Times New Roman</vt:lpstr>
      <vt:lpstr>Verdana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Артем Конукоев</dc:creator>
  <cp:lastModifiedBy>Артем Конукоев</cp:lastModifiedBy>
  <cp:revision>149</cp:revision>
  <cp:lastPrinted>2018-04-20T14:41:08Z</cp:lastPrinted>
  <dcterms:created xsi:type="dcterms:W3CDTF">2017-10-20T08:50:02Z</dcterms:created>
  <dcterms:modified xsi:type="dcterms:W3CDTF">2019-10-30T10:11:01Z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TC034171969991</vt:lpwstr>
  </property>
</Properties>
</file>